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50" r:id="rId1"/>
  </p:sldMasterIdLst>
  <p:notesMasterIdLst>
    <p:notesMasterId r:id="rId28"/>
  </p:notesMasterIdLst>
  <p:sldIdLst>
    <p:sldId id="257" r:id="rId2"/>
    <p:sldId id="283" r:id="rId3"/>
    <p:sldId id="258" r:id="rId4"/>
    <p:sldId id="372" r:id="rId5"/>
    <p:sldId id="374" r:id="rId6"/>
    <p:sldId id="375" r:id="rId7"/>
    <p:sldId id="376" r:id="rId8"/>
    <p:sldId id="377" r:id="rId9"/>
    <p:sldId id="378" r:id="rId10"/>
    <p:sldId id="379" r:id="rId11"/>
    <p:sldId id="386" r:id="rId12"/>
    <p:sldId id="387" r:id="rId13"/>
    <p:sldId id="284" r:id="rId14"/>
    <p:sldId id="381" r:id="rId15"/>
    <p:sldId id="380" r:id="rId16"/>
    <p:sldId id="260" r:id="rId17"/>
    <p:sldId id="261" r:id="rId18"/>
    <p:sldId id="382" r:id="rId19"/>
    <p:sldId id="263" r:id="rId20"/>
    <p:sldId id="285" r:id="rId21"/>
    <p:sldId id="270" r:id="rId22"/>
    <p:sldId id="383" r:id="rId23"/>
    <p:sldId id="371" r:id="rId24"/>
    <p:sldId id="385" r:id="rId25"/>
    <p:sldId id="384" r:id="rId26"/>
    <p:sldId id="286" r:id="rId27"/>
  </p:sldIdLst>
  <p:sldSz cx="12192000" cy="6858000"/>
  <p:notesSz cx="6858000" cy="9144000"/>
  <p:embeddedFontLst>
    <p:embeddedFont>
      <p:font typeface="Daniel" panose="020B0604020202020204" charset="0"/>
      <p:regular r:id="rId29"/>
      <p:bold r:id="rId30"/>
    </p:embeddedFont>
    <p:embeddedFont>
      <p:font typeface="Saira" panose="020B0604020202020204" charset="0"/>
      <p:regular r:id="rId31"/>
      <p:bold r:id="rId32"/>
      <p:italic r:id="rId33"/>
      <p:boldItalic r:id="rId34"/>
    </p:embeddedFont>
    <p:embeddedFont>
      <p:font typeface="Saira Medium" panose="020B0604020202020204" charset="0"/>
      <p:regular r:id="rId35"/>
    </p:embeddedFont>
    <p:embeddedFont>
      <p:font typeface="Segoe UI Emoji" panose="020B0502040204020203" pitchFamily="34" charset="0"/>
      <p:regular r:id="rId36"/>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35A"/>
    <a:srgbClr val="6F6F6E"/>
    <a:srgbClr val="FFE393"/>
    <a:srgbClr val="F8DFD8"/>
    <a:srgbClr val="8A321A"/>
    <a:srgbClr val="DCE9DB"/>
    <a:srgbClr val="40673D"/>
    <a:srgbClr val="FFFFCC"/>
    <a:srgbClr val="FEE8FC"/>
    <a:srgbClr val="FDB9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95" autoAdjust="0"/>
    <p:restoredTop sz="87911" autoAdjust="0"/>
  </p:normalViewPr>
  <p:slideViewPr>
    <p:cSldViewPr snapToGrid="0">
      <p:cViewPr varScale="1">
        <p:scale>
          <a:sx n="107" d="100"/>
          <a:sy n="107" d="100"/>
        </p:scale>
        <p:origin x="147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de-DE" dirty="0"/>
              <a:t>in %</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bar"/>
        <c:grouping val="clustered"/>
        <c:varyColors val="0"/>
        <c:ser>
          <c:idx val="0"/>
          <c:order val="0"/>
          <c:tx>
            <c:strRef>
              <c:f>Tabelle1!$B$1</c:f>
              <c:strCache>
                <c:ptCount val="1"/>
                <c:pt idx="0">
                  <c:v>Verfügbar im European Data Portal</c:v>
                </c:pt>
              </c:strCache>
            </c:strRef>
          </c:tx>
          <c:spPr>
            <a:solidFill>
              <a:schemeClr val="accent1"/>
            </a:solidFill>
            <a:ln>
              <a:noFill/>
            </a:ln>
            <a:effectLst/>
          </c:spPr>
          <c:invertIfNegative val="0"/>
          <c:cat>
            <c:strRef>
              <c:f>Tabelle1!$A$2:$A$8</c:f>
              <c:strCache>
                <c:ptCount val="7"/>
                <c:pt idx="0">
                  <c:v>Science &amp; Technology</c:v>
                </c:pt>
                <c:pt idx="1">
                  <c:v>Education, Culture &amp; Sport</c:v>
                </c:pt>
                <c:pt idx="2">
                  <c:v>Transport</c:v>
                </c:pt>
                <c:pt idx="3">
                  <c:v>Environment</c:v>
                </c:pt>
                <c:pt idx="4">
                  <c:v>Population &amp; Society</c:v>
                </c:pt>
                <c:pt idx="5">
                  <c:v>Regions &amp; Cities</c:v>
                </c:pt>
                <c:pt idx="6">
                  <c:v>Economy &amp; Finance</c:v>
                </c:pt>
              </c:strCache>
            </c:strRef>
          </c:cat>
          <c:val>
            <c:numRef>
              <c:f>Tabelle1!$B$2:$B$8</c:f>
              <c:numCache>
                <c:formatCode>General</c:formatCode>
                <c:ptCount val="7"/>
                <c:pt idx="0">
                  <c:v>11.9</c:v>
                </c:pt>
                <c:pt idx="1">
                  <c:v>1.4</c:v>
                </c:pt>
                <c:pt idx="2">
                  <c:v>3.2</c:v>
                </c:pt>
                <c:pt idx="3">
                  <c:v>23.6</c:v>
                </c:pt>
                <c:pt idx="4">
                  <c:v>5.5</c:v>
                </c:pt>
                <c:pt idx="5">
                  <c:v>12</c:v>
                </c:pt>
                <c:pt idx="6">
                  <c:v>4.4000000000000004</c:v>
                </c:pt>
              </c:numCache>
            </c:numRef>
          </c:val>
          <c:extLst>
            <c:ext xmlns:c16="http://schemas.microsoft.com/office/drawing/2014/chart" uri="{C3380CC4-5D6E-409C-BE32-E72D297353CC}">
              <c16:uniqueId val="{00000000-DB2F-409A-B75C-07E951E81BDB}"/>
            </c:ext>
          </c:extLst>
        </c:ser>
        <c:ser>
          <c:idx val="1"/>
          <c:order val="1"/>
          <c:tx>
            <c:strRef>
              <c:f>Tabelle1!$C$1</c:f>
              <c:strCache>
                <c:ptCount val="1"/>
                <c:pt idx="0">
                  <c:v>Nachnutzung durch Firmen</c:v>
                </c:pt>
              </c:strCache>
            </c:strRef>
          </c:tx>
          <c:spPr>
            <a:solidFill>
              <a:schemeClr val="accent2"/>
            </a:solidFill>
            <a:ln>
              <a:noFill/>
            </a:ln>
            <a:effectLst/>
          </c:spPr>
          <c:invertIfNegative val="0"/>
          <c:cat>
            <c:strRef>
              <c:f>Tabelle1!$A$2:$A$8</c:f>
              <c:strCache>
                <c:ptCount val="7"/>
                <c:pt idx="0">
                  <c:v>Science &amp; Technology</c:v>
                </c:pt>
                <c:pt idx="1">
                  <c:v>Education, Culture &amp; Sport</c:v>
                </c:pt>
                <c:pt idx="2">
                  <c:v>Transport</c:v>
                </c:pt>
                <c:pt idx="3">
                  <c:v>Environment</c:v>
                </c:pt>
                <c:pt idx="4">
                  <c:v>Population &amp; Society</c:v>
                </c:pt>
                <c:pt idx="5">
                  <c:v>Regions &amp; Cities</c:v>
                </c:pt>
                <c:pt idx="6">
                  <c:v>Economy &amp; Finance</c:v>
                </c:pt>
              </c:strCache>
            </c:strRef>
          </c:cat>
          <c:val>
            <c:numRef>
              <c:f>Tabelle1!$C$2:$C$8</c:f>
              <c:numCache>
                <c:formatCode>General</c:formatCode>
                <c:ptCount val="7"/>
                <c:pt idx="0">
                  <c:v>7.1</c:v>
                </c:pt>
                <c:pt idx="1">
                  <c:v>7.7</c:v>
                </c:pt>
                <c:pt idx="2">
                  <c:v>8.6</c:v>
                </c:pt>
                <c:pt idx="3">
                  <c:v>8.9</c:v>
                </c:pt>
                <c:pt idx="4">
                  <c:v>9.5</c:v>
                </c:pt>
                <c:pt idx="5">
                  <c:v>10.1</c:v>
                </c:pt>
                <c:pt idx="6">
                  <c:v>11.6</c:v>
                </c:pt>
              </c:numCache>
            </c:numRef>
          </c:val>
          <c:extLst>
            <c:ext xmlns:c16="http://schemas.microsoft.com/office/drawing/2014/chart" uri="{C3380CC4-5D6E-409C-BE32-E72D297353CC}">
              <c16:uniqueId val="{00000001-DB2F-409A-B75C-07E951E81BDB}"/>
            </c:ext>
          </c:extLst>
        </c:ser>
        <c:dLbls>
          <c:showLegendKey val="0"/>
          <c:showVal val="0"/>
          <c:showCatName val="0"/>
          <c:showSerName val="0"/>
          <c:showPercent val="0"/>
          <c:showBubbleSize val="0"/>
        </c:dLbls>
        <c:gapWidth val="182"/>
        <c:axId val="237771360"/>
        <c:axId val="237771840"/>
      </c:barChart>
      <c:catAx>
        <c:axId val="23777136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237771840"/>
        <c:crosses val="autoZero"/>
        <c:auto val="1"/>
        <c:lblAlgn val="ctr"/>
        <c:lblOffset val="100"/>
        <c:noMultiLvlLbl val="0"/>
      </c:catAx>
      <c:valAx>
        <c:axId val="23777184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2377713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4FFCBF-A7A0-4FC0-B5E2-86D870B85E55}" type="doc">
      <dgm:prSet loTypeId="urn:microsoft.com/office/officeart/2005/8/layout/hierarchy4" loCatId="relationship" qsTypeId="urn:microsoft.com/office/officeart/2005/8/quickstyle/simple1" qsCatId="simple" csTypeId="urn:microsoft.com/office/officeart/2005/8/colors/accent1_1" csCatId="accent1" phldr="1"/>
      <dgm:spPr/>
      <dgm:t>
        <a:bodyPr/>
        <a:lstStyle/>
        <a:p>
          <a:endParaRPr lang="de-DE"/>
        </a:p>
      </dgm:t>
    </dgm:pt>
    <dgm:pt modelId="{F3EC3E2D-4856-486B-8FD9-9FAA28C0F82D}">
      <dgm:prSet phldrT="[Text]"/>
      <dgm:spPr/>
      <dgm:t>
        <a:bodyPr/>
        <a:lstStyle/>
        <a:p>
          <a:r>
            <a:rPr lang="de-DE" b="1" dirty="0"/>
            <a:t>Wettbewerbsvorteile durch Daten-/Informationsvorsprung</a:t>
          </a:r>
          <a:r>
            <a:rPr lang="de-DE" dirty="0"/>
            <a:t>, geringere Kosten (etwa in Punkto Marktrecherche und -erforschung), schnellere Innovation, neue Geschäftsfelder</a:t>
          </a:r>
        </a:p>
      </dgm:t>
    </dgm:pt>
    <dgm:pt modelId="{F72C4DF9-81D2-4BBB-BADA-8E2B19C2217B}" type="parTrans" cxnId="{31AF57EC-F2D3-4A40-93ED-907F51501809}">
      <dgm:prSet/>
      <dgm:spPr/>
      <dgm:t>
        <a:bodyPr/>
        <a:lstStyle/>
        <a:p>
          <a:endParaRPr lang="de-DE"/>
        </a:p>
      </dgm:t>
    </dgm:pt>
    <dgm:pt modelId="{290EE29B-C8D3-4588-8557-65CB1DDB6DA5}" type="sibTrans" cxnId="{31AF57EC-F2D3-4A40-93ED-907F51501809}">
      <dgm:prSet/>
      <dgm:spPr/>
      <dgm:t>
        <a:bodyPr/>
        <a:lstStyle/>
        <a:p>
          <a:endParaRPr lang="de-DE"/>
        </a:p>
      </dgm:t>
    </dgm:pt>
    <dgm:pt modelId="{6FC5FD9C-E303-402A-96A1-CDD3992E0EDC}">
      <dgm:prSet phldrT="[Text]"/>
      <dgm:spPr/>
      <dgm:t>
        <a:bodyPr/>
        <a:lstStyle/>
        <a:p>
          <a:r>
            <a:rPr lang="de-DE" b="1" dirty="0"/>
            <a:t>Innovation &amp; neue Geschäftsmodelle</a:t>
          </a:r>
          <a:br>
            <a:rPr lang="de-DE" dirty="0"/>
          </a:br>
          <a:r>
            <a:rPr lang="de-DE" dirty="0"/>
            <a:t>Nutzung offener Daten zur Optimierung bestehender bzw. Entwicklung neuer Produkte und Services; Einsatz von Open Data, Statistiken und KI für Analysen; Erforschung von Marktpotenzialen</a:t>
          </a:r>
        </a:p>
      </dgm:t>
    </dgm:pt>
    <dgm:pt modelId="{9C340318-C160-4CAA-A423-30ADFE5BFB45}" type="parTrans" cxnId="{89C73B5D-081C-4918-AAC9-CC2A4D9C6A3B}">
      <dgm:prSet/>
      <dgm:spPr/>
      <dgm:t>
        <a:bodyPr/>
        <a:lstStyle/>
        <a:p>
          <a:endParaRPr lang="de-DE"/>
        </a:p>
      </dgm:t>
    </dgm:pt>
    <dgm:pt modelId="{765C2806-CBFF-40C8-A48A-2CAF887C61D4}" type="sibTrans" cxnId="{89C73B5D-081C-4918-AAC9-CC2A4D9C6A3B}">
      <dgm:prSet/>
      <dgm:spPr/>
      <dgm:t>
        <a:bodyPr/>
        <a:lstStyle/>
        <a:p>
          <a:endParaRPr lang="de-DE"/>
        </a:p>
      </dgm:t>
    </dgm:pt>
    <dgm:pt modelId="{32150E0F-7703-4909-9715-F7022C9A645E}">
      <dgm:prSet phldrT="[Text]"/>
      <dgm:spPr/>
      <dgm:t>
        <a:bodyPr/>
        <a:lstStyle/>
        <a:p>
          <a:r>
            <a:rPr lang="de-DE" b="1" dirty="0"/>
            <a:t>Datenqualität</a:t>
          </a:r>
          <a:br>
            <a:rPr lang="de-DE" dirty="0"/>
          </a:br>
          <a:r>
            <a:rPr lang="de-DE" dirty="0"/>
            <a:t>Zugang zu standardisierten, interoperablen Daten</a:t>
          </a:r>
        </a:p>
      </dgm:t>
    </dgm:pt>
    <dgm:pt modelId="{C6A9F187-08B0-4ADA-8F18-645A3754E97A}" type="parTrans" cxnId="{E0E41396-1855-4E96-8B1F-A17755A63B9E}">
      <dgm:prSet/>
      <dgm:spPr/>
      <dgm:t>
        <a:bodyPr/>
        <a:lstStyle/>
        <a:p>
          <a:endParaRPr lang="de-DE"/>
        </a:p>
      </dgm:t>
    </dgm:pt>
    <dgm:pt modelId="{D5B6D93F-B9DC-4DA7-877F-1A9804F69D18}" type="sibTrans" cxnId="{E0E41396-1855-4E96-8B1F-A17755A63B9E}">
      <dgm:prSet/>
      <dgm:spPr/>
      <dgm:t>
        <a:bodyPr/>
        <a:lstStyle/>
        <a:p>
          <a:endParaRPr lang="de-DE"/>
        </a:p>
      </dgm:t>
    </dgm:pt>
    <dgm:pt modelId="{C14DB46C-83CF-4727-A707-2DADFC5BF7BF}">
      <dgm:prSet phldrT="[Text]"/>
      <dgm:spPr/>
      <dgm:t>
        <a:bodyPr/>
        <a:lstStyle/>
        <a:p>
          <a:r>
            <a:rPr lang="de-DE" b="1" dirty="0"/>
            <a:t>Datentransparenz</a:t>
          </a:r>
          <a:br>
            <a:rPr lang="de-DE" dirty="0"/>
          </a:br>
          <a:r>
            <a:rPr lang="de-DE" dirty="0"/>
            <a:t>Nutzbarkeit offizieller, zuverlässiger, nicht-kompromittierter Datenquellen</a:t>
          </a:r>
        </a:p>
      </dgm:t>
    </dgm:pt>
    <dgm:pt modelId="{BCE9648D-AD17-4336-89C3-4EA6B043CC26}" type="parTrans" cxnId="{943B0274-28E6-4BB0-A349-DBA76F10288C}">
      <dgm:prSet/>
      <dgm:spPr/>
      <dgm:t>
        <a:bodyPr/>
        <a:lstStyle/>
        <a:p>
          <a:endParaRPr lang="de-DE"/>
        </a:p>
      </dgm:t>
    </dgm:pt>
    <dgm:pt modelId="{336F532C-9E86-4D5D-9579-A421D750AE4F}" type="sibTrans" cxnId="{943B0274-28E6-4BB0-A349-DBA76F10288C}">
      <dgm:prSet/>
      <dgm:spPr/>
      <dgm:t>
        <a:bodyPr/>
        <a:lstStyle/>
        <a:p>
          <a:endParaRPr lang="de-DE"/>
        </a:p>
      </dgm:t>
    </dgm:pt>
    <dgm:pt modelId="{B47DAE99-5CB1-4CD8-B1DC-F9518BED8327}">
      <dgm:prSet phldrT="[Text]"/>
      <dgm:spPr/>
      <dgm:t>
        <a:bodyPr/>
        <a:lstStyle/>
        <a:p>
          <a:r>
            <a:rPr lang="de-DE" b="1" dirty="0"/>
            <a:t>Kostensenkung</a:t>
          </a:r>
          <a:br>
            <a:rPr lang="de-DE" dirty="0"/>
          </a:br>
          <a:r>
            <a:rPr lang="de-DE" dirty="0"/>
            <a:t>Nutzung bereits existenter &amp; aufbereiteter Daten anstatt Eigenrecherche</a:t>
          </a:r>
        </a:p>
      </dgm:t>
    </dgm:pt>
    <dgm:pt modelId="{71FCE337-0A79-4155-B2D0-AF405F5F60D7}" type="parTrans" cxnId="{D336889C-DE0D-4B02-AB2B-B64C3F4FFED0}">
      <dgm:prSet/>
      <dgm:spPr/>
      <dgm:t>
        <a:bodyPr/>
        <a:lstStyle/>
        <a:p>
          <a:endParaRPr lang="de-DE"/>
        </a:p>
      </dgm:t>
    </dgm:pt>
    <dgm:pt modelId="{9A563AFB-6F05-40F3-98E2-E89ACFEA88B1}" type="sibTrans" cxnId="{D336889C-DE0D-4B02-AB2B-B64C3F4FFED0}">
      <dgm:prSet/>
      <dgm:spPr/>
      <dgm:t>
        <a:bodyPr/>
        <a:lstStyle/>
        <a:p>
          <a:endParaRPr lang="de-DE"/>
        </a:p>
      </dgm:t>
    </dgm:pt>
    <dgm:pt modelId="{73F838A3-7153-4F88-8881-3A0162C935C6}">
      <dgm:prSet phldrT="[Text]"/>
      <dgm:spPr/>
      <dgm:t>
        <a:bodyPr/>
        <a:lstStyle/>
        <a:p>
          <a:r>
            <a:rPr lang="de-DE" b="1" dirty="0"/>
            <a:t>Passgenauigkeit von Daten</a:t>
          </a:r>
          <a:br>
            <a:rPr lang="de-DE" dirty="0"/>
          </a:br>
          <a:r>
            <a:rPr lang="de-DE" dirty="0"/>
            <a:t>Entwicklungschancen maßgeschneiderter Datendienste und </a:t>
          </a:r>
          <a:r>
            <a:rPr lang="de-DE" dirty="0" err="1"/>
            <a:t>Insights</a:t>
          </a:r>
          <a:endParaRPr lang="de-DE" dirty="0"/>
        </a:p>
      </dgm:t>
    </dgm:pt>
    <dgm:pt modelId="{1F15DFF7-8FFA-4303-B5A3-A20B86E7836B}" type="parTrans" cxnId="{DC95BD96-AABB-4E08-B98C-A4AF99726C29}">
      <dgm:prSet/>
      <dgm:spPr/>
      <dgm:t>
        <a:bodyPr/>
        <a:lstStyle/>
        <a:p>
          <a:endParaRPr lang="de-DE"/>
        </a:p>
      </dgm:t>
    </dgm:pt>
    <dgm:pt modelId="{63813B10-2893-41A4-BD0A-4CB79CDD81ED}" type="sibTrans" cxnId="{DC95BD96-AABB-4E08-B98C-A4AF99726C29}">
      <dgm:prSet/>
      <dgm:spPr/>
      <dgm:t>
        <a:bodyPr/>
        <a:lstStyle/>
        <a:p>
          <a:endParaRPr lang="de-DE"/>
        </a:p>
      </dgm:t>
    </dgm:pt>
    <dgm:pt modelId="{E36182B0-77D3-4112-80ED-6F0FB222C886}" type="pres">
      <dgm:prSet presAssocID="{ED4FFCBF-A7A0-4FC0-B5E2-86D870B85E55}" presName="Name0" presStyleCnt="0">
        <dgm:presLayoutVars>
          <dgm:chPref val="1"/>
          <dgm:dir/>
          <dgm:animOne val="branch"/>
          <dgm:animLvl val="lvl"/>
          <dgm:resizeHandles/>
        </dgm:presLayoutVars>
      </dgm:prSet>
      <dgm:spPr/>
    </dgm:pt>
    <dgm:pt modelId="{12B04CEF-9CEC-429D-8734-49F40CAEAD4C}" type="pres">
      <dgm:prSet presAssocID="{F3EC3E2D-4856-486B-8FD9-9FAA28C0F82D}" presName="vertOne" presStyleCnt="0"/>
      <dgm:spPr/>
    </dgm:pt>
    <dgm:pt modelId="{40E318C6-4B92-4780-901B-2E227C06D197}" type="pres">
      <dgm:prSet presAssocID="{F3EC3E2D-4856-486B-8FD9-9FAA28C0F82D}" presName="txOne" presStyleLbl="node0" presStyleIdx="0" presStyleCnt="1">
        <dgm:presLayoutVars>
          <dgm:chPref val="3"/>
        </dgm:presLayoutVars>
      </dgm:prSet>
      <dgm:spPr/>
    </dgm:pt>
    <dgm:pt modelId="{F5E4D988-3512-43BE-884D-D30E6B2BEE31}" type="pres">
      <dgm:prSet presAssocID="{F3EC3E2D-4856-486B-8FD9-9FAA28C0F82D}" presName="parTransOne" presStyleCnt="0"/>
      <dgm:spPr/>
    </dgm:pt>
    <dgm:pt modelId="{D040CBE1-D862-41AE-8C5F-8E6F54568DE4}" type="pres">
      <dgm:prSet presAssocID="{F3EC3E2D-4856-486B-8FD9-9FAA28C0F82D}" presName="horzOne" presStyleCnt="0"/>
      <dgm:spPr/>
    </dgm:pt>
    <dgm:pt modelId="{8592306D-3CE9-44B9-950E-21A0781391D2}" type="pres">
      <dgm:prSet presAssocID="{6FC5FD9C-E303-402A-96A1-CDD3992E0EDC}" presName="vertTwo" presStyleCnt="0"/>
      <dgm:spPr/>
    </dgm:pt>
    <dgm:pt modelId="{5A493A46-22DA-4ED4-B885-E8F9DDA85D9A}" type="pres">
      <dgm:prSet presAssocID="{6FC5FD9C-E303-402A-96A1-CDD3992E0EDC}" presName="txTwo" presStyleLbl="node2" presStyleIdx="0" presStyleCnt="2">
        <dgm:presLayoutVars>
          <dgm:chPref val="3"/>
        </dgm:presLayoutVars>
      </dgm:prSet>
      <dgm:spPr/>
    </dgm:pt>
    <dgm:pt modelId="{CACEB65A-5C8A-47A7-B47C-0AC4DB42D245}" type="pres">
      <dgm:prSet presAssocID="{6FC5FD9C-E303-402A-96A1-CDD3992E0EDC}" presName="parTransTwo" presStyleCnt="0"/>
      <dgm:spPr/>
    </dgm:pt>
    <dgm:pt modelId="{9AC96A94-B4AD-4227-904B-3F9960069F29}" type="pres">
      <dgm:prSet presAssocID="{6FC5FD9C-E303-402A-96A1-CDD3992E0EDC}" presName="horzTwo" presStyleCnt="0"/>
      <dgm:spPr/>
    </dgm:pt>
    <dgm:pt modelId="{7435E92A-C392-402A-8200-DFB861EB0294}" type="pres">
      <dgm:prSet presAssocID="{32150E0F-7703-4909-9715-F7022C9A645E}" presName="vertThree" presStyleCnt="0"/>
      <dgm:spPr/>
    </dgm:pt>
    <dgm:pt modelId="{86966AC8-ABCD-4AD4-94F8-0D8581E33282}" type="pres">
      <dgm:prSet presAssocID="{32150E0F-7703-4909-9715-F7022C9A645E}" presName="txThree" presStyleLbl="node3" presStyleIdx="0" presStyleCnt="3">
        <dgm:presLayoutVars>
          <dgm:chPref val="3"/>
        </dgm:presLayoutVars>
      </dgm:prSet>
      <dgm:spPr/>
    </dgm:pt>
    <dgm:pt modelId="{CFD8E609-B856-4B8C-9D72-706A5DBC4072}" type="pres">
      <dgm:prSet presAssocID="{32150E0F-7703-4909-9715-F7022C9A645E}" presName="horzThree" presStyleCnt="0"/>
      <dgm:spPr/>
    </dgm:pt>
    <dgm:pt modelId="{54DAFA11-3CCF-41AC-93DB-148B37FAA4A1}" type="pres">
      <dgm:prSet presAssocID="{D5B6D93F-B9DC-4DA7-877F-1A9804F69D18}" presName="sibSpaceThree" presStyleCnt="0"/>
      <dgm:spPr/>
    </dgm:pt>
    <dgm:pt modelId="{E703132E-E30B-4F82-892B-FB6FCEA1A9C2}" type="pres">
      <dgm:prSet presAssocID="{C14DB46C-83CF-4727-A707-2DADFC5BF7BF}" presName="vertThree" presStyleCnt="0"/>
      <dgm:spPr/>
    </dgm:pt>
    <dgm:pt modelId="{BB322251-276A-465B-96AA-FCB8EF43799E}" type="pres">
      <dgm:prSet presAssocID="{C14DB46C-83CF-4727-A707-2DADFC5BF7BF}" presName="txThree" presStyleLbl="node3" presStyleIdx="1" presStyleCnt="3">
        <dgm:presLayoutVars>
          <dgm:chPref val="3"/>
        </dgm:presLayoutVars>
      </dgm:prSet>
      <dgm:spPr/>
    </dgm:pt>
    <dgm:pt modelId="{91C8D9C9-F615-43FA-95CF-F77257D03E29}" type="pres">
      <dgm:prSet presAssocID="{C14DB46C-83CF-4727-A707-2DADFC5BF7BF}" presName="horzThree" presStyleCnt="0"/>
      <dgm:spPr/>
    </dgm:pt>
    <dgm:pt modelId="{230CB022-9C77-4D49-83B5-FDBFE498C587}" type="pres">
      <dgm:prSet presAssocID="{765C2806-CBFF-40C8-A48A-2CAF887C61D4}" presName="sibSpaceTwo" presStyleCnt="0"/>
      <dgm:spPr/>
    </dgm:pt>
    <dgm:pt modelId="{348453EC-DC0B-4A62-9F7A-7D4D9C900774}" type="pres">
      <dgm:prSet presAssocID="{B47DAE99-5CB1-4CD8-B1DC-F9518BED8327}" presName="vertTwo" presStyleCnt="0"/>
      <dgm:spPr/>
    </dgm:pt>
    <dgm:pt modelId="{5CA8771A-940A-4F5A-BE80-A7E17A250FC5}" type="pres">
      <dgm:prSet presAssocID="{B47DAE99-5CB1-4CD8-B1DC-F9518BED8327}" presName="txTwo" presStyleLbl="node2" presStyleIdx="1" presStyleCnt="2">
        <dgm:presLayoutVars>
          <dgm:chPref val="3"/>
        </dgm:presLayoutVars>
      </dgm:prSet>
      <dgm:spPr/>
    </dgm:pt>
    <dgm:pt modelId="{00709DA5-CBBF-4E05-B4F1-55E01477047F}" type="pres">
      <dgm:prSet presAssocID="{B47DAE99-5CB1-4CD8-B1DC-F9518BED8327}" presName="parTransTwo" presStyleCnt="0"/>
      <dgm:spPr/>
    </dgm:pt>
    <dgm:pt modelId="{6D498059-4DCD-4AEC-8521-18881BE7C9E2}" type="pres">
      <dgm:prSet presAssocID="{B47DAE99-5CB1-4CD8-B1DC-F9518BED8327}" presName="horzTwo" presStyleCnt="0"/>
      <dgm:spPr/>
    </dgm:pt>
    <dgm:pt modelId="{9E9EDAB9-726F-4FD4-9891-1B1D6D4B2691}" type="pres">
      <dgm:prSet presAssocID="{73F838A3-7153-4F88-8881-3A0162C935C6}" presName="vertThree" presStyleCnt="0"/>
      <dgm:spPr/>
    </dgm:pt>
    <dgm:pt modelId="{0461FF37-EA49-4FEE-83BD-6C260AD6AFB5}" type="pres">
      <dgm:prSet presAssocID="{73F838A3-7153-4F88-8881-3A0162C935C6}" presName="txThree" presStyleLbl="node3" presStyleIdx="2" presStyleCnt="3">
        <dgm:presLayoutVars>
          <dgm:chPref val="3"/>
        </dgm:presLayoutVars>
      </dgm:prSet>
      <dgm:spPr/>
    </dgm:pt>
    <dgm:pt modelId="{A94FD307-A905-4964-BA3E-2C0A1EDD7188}" type="pres">
      <dgm:prSet presAssocID="{73F838A3-7153-4F88-8881-3A0162C935C6}" presName="horzThree" presStyleCnt="0"/>
      <dgm:spPr/>
    </dgm:pt>
  </dgm:ptLst>
  <dgm:cxnLst>
    <dgm:cxn modelId="{98286432-8254-4FF1-9F4A-AC47539B0403}" type="presOf" srcId="{73F838A3-7153-4F88-8881-3A0162C935C6}" destId="{0461FF37-EA49-4FEE-83BD-6C260AD6AFB5}" srcOrd="0" destOrd="0" presId="urn:microsoft.com/office/officeart/2005/8/layout/hierarchy4"/>
    <dgm:cxn modelId="{89C73B5D-081C-4918-AAC9-CC2A4D9C6A3B}" srcId="{F3EC3E2D-4856-486B-8FD9-9FAA28C0F82D}" destId="{6FC5FD9C-E303-402A-96A1-CDD3992E0EDC}" srcOrd="0" destOrd="0" parTransId="{9C340318-C160-4CAA-A423-30ADFE5BFB45}" sibTransId="{765C2806-CBFF-40C8-A48A-2CAF887C61D4}"/>
    <dgm:cxn modelId="{716BA44B-3902-41F3-AC7E-B99FBD1F3302}" type="presOf" srcId="{F3EC3E2D-4856-486B-8FD9-9FAA28C0F82D}" destId="{40E318C6-4B92-4780-901B-2E227C06D197}" srcOrd="0" destOrd="0" presId="urn:microsoft.com/office/officeart/2005/8/layout/hierarchy4"/>
    <dgm:cxn modelId="{CA204050-3518-4C71-97A5-187F77F8BBF7}" type="presOf" srcId="{ED4FFCBF-A7A0-4FC0-B5E2-86D870B85E55}" destId="{E36182B0-77D3-4112-80ED-6F0FB222C886}" srcOrd="0" destOrd="0" presId="urn:microsoft.com/office/officeart/2005/8/layout/hierarchy4"/>
    <dgm:cxn modelId="{943B0274-28E6-4BB0-A349-DBA76F10288C}" srcId="{6FC5FD9C-E303-402A-96A1-CDD3992E0EDC}" destId="{C14DB46C-83CF-4727-A707-2DADFC5BF7BF}" srcOrd="1" destOrd="0" parTransId="{BCE9648D-AD17-4336-89C3-4EA6B043CC26}" sibTransId="{336F532C-9E86-4D5D-9579-A421D750AE4F}"/>
    <dgm:cxn modelId="{A2218889-0633-4955-8189-C24CDEBE6293}" type="presOf" srcId="{C14DB46C-83CF-4727-A707-2DADFC5BF7BF}" destId="{BB322251-276A-465B-96AA-FCB8EF43799E}" srcOrd="0" destOrd="0" presId="urn:microsoft.com/office/officeart/2005/8/layout/hierarchy4"/>
    <dgm:cxn modelId="{D7E2A18A-CE9D-4CEA-B7D3-A502254608A8}" type="presOf" srcId="{B47DAE99-5CB1-4CD8-B1DC-F9518BED8327}" destId="{5CA8771A-940A-4F5A-BE80-A7E17A250FC5}" srcOrd="0" destOrd="0" presId="urn:microsoft.com/office/officeart/2005/8/layout/hierarchy4"/>
    <dgm:cxn modelId="{E0E41396-1855-4E96-8B1F-A17755A63B9E}" srcId="{6FC5FD9C-E303-402A-96A1-CDD3992E0EDC}" destId="{32150E0F-7703-4909-9715-F7022C9A645E}" srcOrd="0" destOrd="0" parTransId="{C6A9F187-08B0-4ADA-8F18-645A3754E97A}" sibTransId="{D5B6D93F-B9DC-4DA7-877F-1A9804F69D18}"/>
    <dgm:cxn modelId="{DC95BD96-AABB-4E08-B98C-A4AF99726C29}" srcId="{B47DAE99-5CB1-4CD8-B1DC-F9518BED8327}" destId="{73F838A3-7153-4F88-8881-3A0162C935C6}" srcOrd="0" destOrd="0" parTransId="{1F15DFF7-8FFA-4303-B5A3-A20B86E7836B}" sibTransId="{63813B10-2893-41A4-BD0A-4CB79CDD81ED}"/>
    <dgm:cxn modelId="{D336889C-DE0D-4B02-AB2B-B64C3F4FFED0}" srcId="{F3EC3E2D-4856-486B-8FD9-9FAA28C0F82D}" destId="{B47DAE99-5CB1-4CD8-B1DC-F9518BED8327}" srcOrd="1" destOrd="0" parTransId="{71FCE337-0A79-4155-B2D0-AF405F5F60D7}" sibTransId="{9A563AFB-6F05-40F3-98E2-E89ACFEA88B1}"/>
    <dgm:cxn modelId="{3FDB26DC-3BF2-4DA7-B7DE-55A9F304D426}" type="presOf" srcId="{6FC5FD9C-E303-402A-96A1-CDD3992E0EDC}" destId="{5A493A46-22DA-4ED4-B885-E8F9DDA85D9A}" srcOrd="0" destOrd="0" presId="urn:microsoft.com/office/officeart/2005/8/layout/hierarchy4"/>
    <dgm:cxn modelId="{0CEC82EB-C2E7-4296-978B-BD176CBB8CFA}" type="presOf" srcId="{32150E0F-7703-4909-9715-F7022C9A645E}" destId="{86966AC8-ABCD-4AD4-94F8-0D8581E33282}" srcOrd="0" destOrd="0" presId="urn:microsoft.com/office/officeart/2005/8/layout/hierarchy4"/>
    <dgm:cxn modelId="{31AF57EC-F2D3-4A40-93ED-907F51501809}" srcId="{ED4FFCBF-A7A0-4FC0-B5E2-86D870B85E55}" destId="{F3EC3E2D-4856-486B-8FD9-9FAA28C0F82D}" srcOrd="0" destOrd="0" parTransId="{F72C4DF9-81D2-4BBB-BADA-8E2B19C2217B}" sibTransId="{290EE29B-C8D3-4588-8557-65CB1DDB6DA5}"/>
    <dgm:cxn modelId="{73498835-83CD-490B-ACC0-0B8BBAFBACE1}" type="presParOf" srcId="{E36182B0-77D3-4112-80ED-6F0FB222C886}" destId="{12B04CEF-9CEC-429D-8734-49F40CAEAD4C}" srcOrd="0" destOrd="0" presId="urn:microsoft.com/office/officeart/2005/8/layout/hierarchy4"/>
    <dgm:cxn modelId="{29E2EAC4-C75B-4926-8714-3DC87C0F3728}" type="presParOf" srcId="{12B04CEF-9CEC-429D-8734-49F40CAEAD4C}" destId="{40E318C6-4B92-4780-901B-2E227C06D197}" srcOrd="0" destOrd="0" presId="urn:microsoft.com/office/officeart/2005/8/layout/hierarchy4"/>
    <dgm:cxn modelId="{09327E65-FAB2-4219-9EC3-83E61C1A1B8B}" type="presParOf" srcId="{12B04CEF-9CEC-429D-8734-49F40CAEAD4C}" destId="{F5E4D988-3512-43BE-884D-D30E6B2BEE31}" srcOrd="1" destOrd="0" presId="urn:microsoft.com/office/officeart/2005/8/layout/hierarchy4"/>
    <dgm:cxn modelId="{88FC1BB4-C698-449B-8E72-A14EFDB665DB}" type="presParOf" srcId="{12B04CEF-9CEC-429D-8734-49F40CAEAD4C}" destId="{D040CBE1-D862-41AE-8C5F-8E6F54568DE4}" srcOrd="2" destOrd="0" presId="urn:microsoft.com/office/officeart/2005/8/layout/hierarchy4"/>
    <dgm:cxn modelId="{5F0F596D-24A4-439B-B48E-834BB32E4E7F}" type="presParOf" srcId="{D040CBE1-D862-41AE-8C5F-8E6F54568DE4}" destId="{8592306D-3CE9-44B9-950E-21A0781391D2}" srcOrd="0" destOrd="0" presId="urn:microsoft.com/office/officeart/2005/8/layout/hierarchy4"/>
    <dgm:cxn modelId="{9DB5FD00-AD4D-49DE-9064-2E984B49A677}" type="presParOf" srcId="{8592306D-3CE9-44B9-950E-21A0781391D2}" destId="{5A493A46-22DA-4ED4-B885-E8F9DDA85D9A}" srcOrd="0" destOrd="0" presId="urn:microsoft.com/office/officeart/2005/8/layout/hierarchy4"/>
    <dgm:cxn modelId="{1C47C77D-F93B-4863-B3C9-2FED3DBD8CC9}" type="presParOf" srcId="{8592306D-3CE9-44B9-950E-21A0781391D2}" destId="{CACEB65A-5C8A-47A7-B47C-0AC4DB42D245}" srcOrd="1" destOrd="0" presId="urn:microsoft.com/office/officeart/2005/8/layout/hierarchy4"/>
    <dgm:cxn modelId="{9DC70B75-D484-482A-A3D4-8F09F88B3264}" type="presParOf" srcId="{8592306D-3CE9-44B9-950E-21A0781391D2}" destId="{9AC96A94-B4AD-4227-904B-3F9960069F29}" srcOrd="2" destOrd="0" presId="urn:microsoft.com/office/officeart/2005/8/layout/hierarchy4"/>
    <dgm:cxn modelId="{AFD774A1-4353-406F-88E0-3F9D30A574B5}" type="presParOf" srcId="{9AC96A94-B4AD-4227-904B-3F9960069F29}" destId="{7435E92A-C392-402A-8200-DFB861EB0294}" srcOrd="0" destOrd="0" presId="urn:microsoft.com/office/officeart/2005/8/layout/hierarchy4"/>
    <dgm:cxn modelId="{4BA3BF79-2B93-47A7-9689-F68A57327AE3}" type="presParOf" srcId="{7435E92A-C392-402A-8200-DFB861EB0294}" destId="{86966AC8-ABCD-4AD4-94F8-0D8581E33282}" srcOrd="0" destOrd="0" presId="urn:microsoft.com/office/officeart/2005/8/layout/hierarchy4"/>
    <dgm:cxn modelId="{70F8E4F9-F77F-496C-B08F-AC86BFEB00E5}" type="presParOf" srcId="{7435E92A-C392-402A-8200-DFB861EB0294}" destId="{CFD8E609-B856-4B8C-9D72-706A5DBC4072}" srcOrd="1" destOrd="0" presId="urn:microsoft.com/office/officeart/2005/8/layout/hierarchy4"/>
    <dgm:cxn modelId="{DA916B6A-DF35-4FFA-8C6B-8609E39F8F03}" type="presParOf" srcId="{9AC96A94-B4AD-4227-904B-3F9960069F29}" destId="{54DAFA11-3CCF-41AC-93DB-148B37FAA4A1}" srcOrd="1" destOrd="0" presId="urn:microsoft.com/office/officeart/2005/8/layout/hierarchy4"/>
    <dgm:cxn modelId="{E4C52CF7-47DD-4B8D-AFA3-6CAA340521FB}" type="presParOf" srcId="{9AC96A94-B4AD-4227-904B-3F9960069F29}" destId="{E703132E-E30B-4F82-892B-FB6FCEA1A9C2}" srcOrd="2" destOrd="0" presId="urn:microsoft.com/office/officeart/2005/8/layout/hierarchy4"/>
    <dgm:cxn modelId="{FE0DF9E3-8EFF-4F72-B4EC-5FDA50EF20A8}" type="presParOf" srcId="{E703132E-E30B-4F82-892B-FB6FCEA1A9C2}" destId="{BB322251-276A-465B-96AA-FCB8EF43799E}" srcOrd="0" destOrd="0" presId="urn:microsoft.com/office/officeart/2005/8/layout/hierarchy4"/>
    <dgm:cxn modelId="{C2B9C13D-CFA1-41BE-A4FE-74F837E7B992}" type="presParOf" srcId="{E703132E-E30B-4F82-892B-FB6FCEA1A9C2}" destId="{91C8D9C9-F615-43FA-95CF-F77257D03E29}" srcOrd="1" destOrd="0" presId="urn:microsoft.com/office/officeart/2005/8/layout/hierarchy4"/>
    <dgm:cxn modelId="{C597A3E9-FD6F-4A04-A472-691FFBFDE4C2}" type="presParOf" srcId="{D040CBE1-D862-41AE-8C5F-8E6F54568DE4}" destId="{230CB022-9C77-4D49-83B5-FDBFE498C587}" srcOrd="1" destOrd="0" presId="urn:microsoft.com/office/officeart/2005/8/layout/hierarchy4"/>
    <dgm:cxn modelId="{E7CF454C-23E3-43A0-97FA-E7ECF5040E70}" type="presParOf" srcId="{D040CBE1-D862-41AE-8C5F-8E6F54568DE4}" destId="{348453EC-DC0B-4A62-9F7A-7D4D9C900774}" srcOrd="2" destOrd="0" presId="urn:microsoft.com/office/officeart/2005/8/layout/hierarchy4"/>
    <dgm:cxn modelId="{D8834A63-9F5C-4C2A-B117-B9D9868F5760}" type="presParOf" srcId="{348453EC-DC0B-4A62-9F7A-7D4D9C900774}" destId="{5CA8771A-940A-4F5A-BE80-A7E17A250FC5}" srcOrd="0" destOrd="0" presId="urn:microsoft.com/office/officeart/2005/8/layout/hierarchy4"/>
    <dgm:cxn modelId="{02CC8EDD-5C15-4FD0-AF06-035603DF25A9}" type="presParOf" srcId="{348453EC-DC0B-4A62-9F7A-7D4D9C900774}" destId="{00709DA5-CBBF-4E05-B4F1-55E01477047F}" srcOrd="1" destOrd="0" presId="urn:microsoft.com/office/officeart/2005/8/layout/hierarchy4"/>
    <dgm:cxn modelId="{A10618DB-C081-4962-BB02-F230CAB4E082}" type="presParOf" srcId="{348453EC-DC0B-4A62-9F7A-7D4D9C900774}" destId="{6D498059-4DCD-4AEC-8521-18881BE7C9E2}" srcOrd="2" destOrd="0" presId="urn:microsoft.com/office/officeart/2005/8/layout/hierarchy4"/>
    <dgm:cxn modelId="{D9952228-C72D-4BF1-B350-2F9EA93BB8F2}" type="presParOf" srcId="{6D498059-4DCD-4AEC-8521-18881BE7C9E2}" destId="{9E9EDAB9-726F-4FD4-9891-1B1D6D4B2691}" srcOrd="0" destOrd="0" presId="urn:microsoft.com/office/officeart/2005/8/layout/hierarchy4"/>
    <dgm:cxn modelId="{E019B618-D868-4418-B1DE-E8C3E3F91683}" type="presParOf" srcId="{9E9EDAB9-726F-4FD4-9891-1B1D6D4B2691}" destId="{0461FF37-EA49-4FEE-83BD-6C260AD6AFB5}" srcOrd="0" destOrd="0" presId="urn:microsoft.com/office/officeart/2005/8/layout/hierarchy4"/>
    <dgm:cxn modelId="{1A2A9F4C-2351-4CAA-8330-E74B86250782}" type="presParOf" srcId="{9E9EDAB9-726F-4FD4-9891-1B1D6D4B2691}" destId="{A94FD307-A905-4964-BA3E-2C0A1EDD7188}"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68EF90-68B6-4439-B556-2EA7878FCF86}" type="doc">
      <dgm:prSet loTypeId="urn:microsoft.com/office/officeart/2008/layout/LinedList" loCatId="hierarchy" qsTypeId="urn:microsoft.com/office/officeart/2005/8/quickstyle/simple1" qsCatId="simple" csTypeId="urn:microsoft.com/office/officeart/2005/8/colors/colorful2" csCatId="colorful" phldr="1"/>
      <dgm:spPr/>
      <dgm:t>
        <a:bodyPr/>
        <a:lstStyle/>
        <a:p>
          <a:endParaRPr lang="de-DE"/>
        </a:p>
      </dgm:t>
    </dgm:pt>
    <dgm:pt modelId="{99AAB808-EDF5-490F-A268-C5C867F81866}">
      <dgm:prSet phldrT="[Text]" custT="1"/>
      <dgm:spPr/>
      <dgm:t>
        <a:bodyPr/>
        <a:lstStyle/>
        <a:p>
          <a:r>
            <a:rPr lang="en-US" sz="2000" b="1" kern="1200" dirty="0" err="1"/>
            <a:t>Beispiel</a:t>
          </a:r>
          <a:r>
            <a:rPr lang="en-US" sz="2000" b="1" kern="1200" dirty="0"/>
            <a:t>: KIWA</a:t>
          </a:r>
        </a:p>
        <a:p>
          <a:r>
            <a:rPr lang="de-DE" sz="2000" kern="1200" dirty="0">
              <a:solidFill>
                <a:prstClr val="black">
                  <a:hueOff val="0"/>
                  <a:satOff val="0"/>
                  <a:lumOff val="0"/>
                  <a:alphaOff val="0"/>
                </a:prstClr>
              </a:solidFill>
              <a:latin typeface="Calibri" panose="020F0502020204030204"/>
              <a:ea typeface="+mn-ea"/>
              <a:cs typeface="+mn-cs"/>
            </a:rPr>
            <a:t>Basierend auf dem THD-Projekt KIWA – „Künstliche Intelligenz zur Früh-Detektion von Waldbrand-Ereignissen“ könnte ein Start-up bzw. KMU Feuerlösch-drohnen entwickeln wollen, sich mit folgenden Fragestellungen beschäftigen und Daten benötigen:</a:t>
          </a:r>
        </a:p>
      </dgm:t>
    </dgm:pt>
    <dgm:pt modelId="{3C25C2D4-4200-4BCD-9356-EF5F83EEC497}" type="parTrans" cxnId="{91DBE584-977F-4B49-B5A5-F617EB8B7F1C}">
      <dgm:prSet/>
      <dgm:spPr/>
      <dgm:t>
        <a:bodyPr/>
        <a:lstStyle/>
        <a:p>
          <a:endParaRPr lang="de-DE"/>
        </a:p>
      </dgm:t>
    </dgm:pt>
    <dgm:pt modelId="{B772F3E7-C99E-4585-8C11-E8DED8F27A7C}" type="sibTrans" cxnId="{91DBE584-977F-4B49-B5A5-F617EB8B7F1C}">
      <dgm:prSet/>
      <dgm:spPr/>
      <dgm:t>
        <a:bodyPr/>
        <a:lstStyle/>
        <a:p>
          <a:endParaRPr lang="de-DE"/>
        </a:p>
      </dgm:t>
    </dgm:pt>
    <dgm:pt modelId="{A16F8AC8-0C50-4A92-9A68-EDA690A160B9}">
      <dgm:prSet phldrT="[Text]"/>
      <dgm:spPr/>
      <dgm:t>
        <a:bodyPr/>
        <a:lstStyle/>
        <a:p>
          <a:r>
            <a:rPr lang="de-DE" dirty="0"/>
            <a:t>Kann sich die Drohne autonom in der Landschaft orientieren? Funktioniert die Sensoren-/Sichterkennung und können Feuer- bzw. Hitzeentwicklungen erkannt werden?</a:t>
          </a:r>
        </a:p>
      </dgm:t>
    </dgm:pt>
    <dgm:pt modelId="{13EFF478-2246-4576-8549-4DFD8A744206}" type="parTrans" cxnId="{B127754F-0D23-40AB-AD2A-54025198100E}">
      <dgm:prSet/>
      <dgm:spPr/>
      <dgm:t>
        <a:bodyPr/>
        <a:lstStyle/>
        <a:p>
          <a:endParaRPr lang="de-DE"/>
        </a:p>
      </dgm:t>
    </dgm:pt>
    <dgm:pt modelId="{58B435AA-ED66-4DF2-9623-BF346F6BA10E}" type="sibTrans" cxnId="{B127754F-0D23-40AB-AD2A-54025198100E}">
      <dgm:prSet/>
      <dgm:spPr/>
      <dgm:t>
        <a:bodyPr/>
        <a:lstStyle/>
        <a:p>
          <a:endParaRPr lang="de-DE"/>
        </a:p>
      </dgm:t>
    </dgm:pt>
    <dgm:pt modelId="{0DA08A83-1C66-41DD-BC6F-80C3593FEFC3}">
      <dgm:prSet phldrT="[Text]"/>
      <dgm:spPr/>
      <dgm:t>
        <a:bodyPr/>
        <a:lstStyle/>
        <a:p>
          <a:r>
            <a:rPr lang="de-DE" dirty="0"/>
            <a:t>Kann die KI diese von anderen Hitzequellen unterscheiden (z.B. aufgeheizte Flächen - wie schwarze Blechdächer oder brennglasähnliche Reflektionen von Dachfenstern, Feuerstellen von offiziellen Campingplätzen / Grillstellen)?</a:t>
          </a:r>
        </a:p>
      </dgm:t>
    </dgm:pt>
    <dgm:pt modelId="{9A7AC006-197D-4B96-969F-B699B919BD28}" type="parTrans" cxnId="{C5C04762-EC6A-48FA-8144-05640A0AC370}">
      <dgm:prSet/>
      <dgm:spPr/>
      <dgm:t>
        <a:bodyPr/>
        <a:lstStyle/>
        <a:p>
          <a:endParaRPr lang="de-DE"/>
        </a:p>
      </dgm:t>
    </dgm:pt>
    <dgm:pt modelId="{FE9C7623-D35F-4C7A-A24E-6E34F8142D7C}" type="sibTrans" cxnId="{C5C04762-EC6A-48FA-8144-05640A0AC370}">
      <dgm:prSet/>
      <dgm:spPr/>
      <dgm:t>
        <a:bodyPr/>
        <a:lstStyle/>
        <a:p>
          <a:endParaRPr lang="de-DE"/>
        </a:p>
      </dgm:t>
    </dgm:pt>
    <dgm:pt modelId="{0C8EB034-09D5-46CB-AC1A-BB9B97593E28}">
      <dgm:prSet phldrT="[Text]" custT="1"/>
      <dgm:spPr/>
      <dgm:t>
        <a:bodyPr/>
        <a:lstStyle/>
        <a:p>
          <a:r>
            <a:rPr lang="de-DE" sz="2400" kern="1200" dirty="0"/>
            <a:t>Kann die KI richtige Entscheidungen treffen, welchen Löscheinsatz sie betreibt (z.B. gezielter Abwurf von Flüssigkeit bei zugänglichen Flächen, Abwurf mehrere </a:t>
          </a:r>
          <a:r>
            <a:rPr lang="de-DE" sz="2400" i="1" kern="1200" dirty="0" err="1">
              <a:solidFill>
                <a:prstClr val="black">
                  <a:hueOff val="0"/>
                  <a:satOff val="0"/>
                  <a:lumOff val="0"/>
                  <a:alphaOff val="0"/>
                </a:prstClr>
              </a:solidFill>
              <a:latin typeface="Calibri" panose="020F0502020204030204"/>
              <a:ea typeface="+mn-ea"/>
              <a:cs typeface="+mn-cs"/>
            </a:rPr>
            <a:t>Fire</a:t>
          </a:r>
          <a:r>
            <a:rPr lang="de-DE" sz="2400" i="1" kern="1200" dirty="0">
              <a:solidFill>
                <a:prstClr val="black">
                  <a:hueOff val="0"/>
                  <a:satOff val="0"/>
                  <a:lumOff val="0"/>
                  <a:alphaOff val="0"/>
                </a:prstClr>
              </a:solidFill>
              <a:latin typeface="Calibri" panose="020F0502020204030204"/>
              <a:ea typeface="+mn-ea"/>
              <a:cs typeface="+mn-cs"/>
            </a:rPr>
            <a:t> </a:t>
          </a:r>
          <a:r>
            <a:rPr lang="de-DE" sz="2400" i="1" kern="1200" dirty="0" err="1">
              <a:solidFill>
                <a:prstClr val="black">
                  <a:hueOff val="0"/>
                  <a:satOff val="0"/>
                  <a:lumOff val="0"/>
                  <a:alphaOff val="0"/>
                </a:prstClr>
              </a:solidFill>
              <a:latin typeface="Calibri" panose="020F0502020204030204"/>
              <a:ea typeface="+mn-ea"/>
              <a:cs typeface="+mn-cs"/>
            </a:rPr>
            <a:t>Stop</a:t>
          </a:r>
          <a:r>
            <a:rPr lang="de-DE" sz="2400" i="1" kern="1200" dirty="0">
              <a:solidFill>
                <a:prstClr val="black">
                  <a:hueOff val="0"/>
                  <a:satOff val="0"/>
                  <a:lumOff val="0"/>
                  <a:alphaOff val="0"/>
                </a:prstClr>
              </a:solidFill>
              <a:latin typeface="Calibri" panose="020F0502020204030204"/>
              <a:ea typeface="+mn-ea"/>
              <a:cs typeface="+mn-cs"/>
            </a:rPr>
            <a:t> Balls </a:t>
          </a:r>
          <a:r>
            <a:rPr lang="de-DE" sz="2400" kern="1200" dirty="0">
              <a:solidFill>
                <a:prstClr val="black">
                  <a:hueOff val="0"/>
                  <a:satOff val="0"/>
                  <a:lumOff val="0"/>
                  <a:alphaOff val="0"/>
                </a:prstClr>
              </a:solidFill>
              <a:latin typeface="Calibri" panose="020F0502020204030204"/>
              <a:ea typeface="+mn-ea"/>
              <a:cs typeface="+mn-cs"/>
            </a:rPr>
            <a:t>bei nicht zugänglichen)  </a:t>
          </a:r>
        </a:p>
      </dgm:t>
    </dgm:pt>
    <dgm:pt modelId="{B9F6AA54-ACBE-448A-86A4-9F6F0ABA8F7D}" type="parTrans" cxnId="{11900461-0AE0-4F78-88F0-1BA3B02E3C34}">
      <dgm:prSet/>
      <dgm:spPr/>
      <dgm:t>
        <a:bodyPr/>
        <a:lstStyle/>
        <a:p>
          <a:endParaRPr lang="de-DE"/>
        </a:p>
      </dgm:t>
    </dgm:pt>
    <dgm:pt modelId="{91FA712A-15ED-4258-A3AD-234BDD5B781F}" type="sibTrans" cxnId="{11900461-0AE0-4F78-88F0-1BA3B02E3C34}">
      <dgm:prSet/>
      <dgm:spPr/>
      <dgm:t>
        <a:bodyPr/>
        <a:lstStyle/>
        <a:p>
          <a:endParaRPr lang="de-DE"/>
        </a:p>
      </dgm:t>
    </dgm:pt>
    <dgm:pt modelId="{0224E722-52B2-4EAD-9F56-A881C044E469}" type="pres">
      <dgm:prSet presAssocID="{0268EF90-68B6-4439-B556-2EA7878FCF86}" presName="vert0" presStyleCnt="0">
        <dgm:presLayoutVars>
          <dgm:dir/>
          <dgm:animOne val="branch"/>
          <dgm:animLvl val="lvl"/>
        </dgm:presLayoutVars>
      </dgm:prSet>
      <dgm:spPr/>
    </dgm:pt>
    <dgm:pt modelId="{61EFD59D-33A3-4334-912A-A777FB8DC0BE}" type="pres">
      <dgm:prSet presAssocID="{99AAB808-EDF5-490F-A268-C5C867F81866}" presName="thickLine" presStyleLbl="alignNode1" presStyleIdx="0" presStyleCnt="1"/>
      <dgm:spPr/>
    </dgm:pt>
    <dgm:pt modelId="{BB832C67-83BB-4838-8C6B-6374309F62C9}" type="pres">
      <dgm:prSet presAssocID="{99AAB808-EDF5-490F-A268-C5C867F81866}" presName="horz1" presStyleCnt="0"/>
      <dgm:spPr/>
    </dgm:pt>
    <dgm:pt modelId="{878BF875-54DA-4F12-AB0E-BA0DBB5E5BFC}" type="pres">
      <dgm:prSet presAssocID="{99AAB808-EDF5-490F-A268-C5C867F81866}" presName="tx1" presStyleLbl="revTx" presStyleIdx="0" presStyleCnt="4"/>
      <dgm:spPr/>
    </dgm:pt>
    <dgm:pt modelId="{514E49C2-E903-40F3-B4B5-17DB469C5772}" type="pres">
      <dgm:prSet presAssocID="{99AAB808-EDF5-490F-A268-C5C867F81866}" presName="vert1" presStyleCnt="0"/>
      <dgm:spPr/>
    </dgm:pt>
    <dgm:pt modelId="{38079C63-3C08-4D76-852B-E94EA2AD0019}" type="pres">
      <dgm:prSet presAssocID="{A16F8AC8-0C50-4A92-9A68-EDA690A160B9}" presName="vertSpace2a" presStyleCnt="0"/>
      <dgm:spPr/>
    </dgm:pt>
    <dgm:pt modelId="{F2354ABE-AC8A-40A2-BF49-8E2A26114C3C}" type="pres">
      <dgm:prSet presAssocID="{A16F8AC8-0C50-4A92-9A68-EDA690A160B9}" presName="horz2" presStyleCnt="0"/>
      <dgm:spPr/>
    </dgm:pt>
    <dgm:pt modelId="{EBD21A71-13AE-40BD-BB19-6531FDAA13E5}" type="pres">
      <dgm:prSet presAssocID="{A16F8AC8-0C50-4A92-9A68-EDA690A160B9}" presName="horzSpace2" presStyleCnt="0"/>
      <dgm:spPr/>
    </dgm:pt>
    <dgm:pt modelId="{87C0A359-79D9-406F-B4B1-BC1A995851A1}" type="pres">
      <dgm:prSet presAssocID="{A16F8AC8-0C50-4A92-9A68-EDA690A160B9}" presName="tx2" presStyleLbl="revTx" presStyleIdx="1" presStyleCnt="4"/>
      <dgm:spPr/>
    </dgm:pt>
    <dgm:pt modelId="{7F2141B4-7133-4160-94AF-69E402FC2E7F}" type="pres">
      <dgm:prSet presAssocID="{A16F8AC8-0C50-4A92-9A68-EDA690A160B9}" presName="vert2" presStyleCnt="0"/>
      <dgm:spPr/>
    </dgm:pt>
    <dgm:pt modelId="{9E474D7F-080E-461B-B54A-F5A67126456B}" type="pres">
      <dgm:prSet presAssocID="{A16F8AC8-0C50-4A92-9A68-EDA690A160B9}" presName="thinLine2b" presStyleLbl="callout" presStyleIdx="0" presStyleCnt="3"/>
      <dgm:spPr/>
    </dgm:pt>
    <dgm:pt modelId="{075B10B1-A926-4223-91E1-6A13DC4E919A}" type="pres">
      <dgm:prSet presAssocID="{A16F8AC8-0C50-4A92-9A68-EDA690A160B9}" presName="vertSpace2b" presStyleCnt="0"/>
      <dgm:spPr/>
    </dgm:pt>
    <dgm:pt modelId="{83A32622-7AED-4AA1-921A-D3F095474B0E}" type="pres">
      <dgm:prSet presAssocID="{0DA08A83-1C66-41DD-BC6F-80C3593FEFC3}" presName="horz2" presStyleCnt="0"/>
      <dgm:spPr/>
    </dgm:pt>
    <dgm:pt modelId="{93F9F644-0690-4769-A1BA-13DBF461EA22}" type="pres">
      <dgm:prSet presAssocID="{0DA08A83-1C66-41DD-BC6F-80C3593FEFC3}" presName="horzSpace2" presStyleCnt="0"/>
      <dgm:spPr/>
    </dgm:pt>
    <dgm:pt modelId="{917D778F-0EB3-4C11-9C17-FB0AA03B3218}" type="pres">
      <dgm:prSet presAssocID="{0DA08A83-1C66-41DD-BC6F-80C3593FEFC3}" presName="tx2" presStyleLbl="revTx" presStyleIdx="2" presStyleCnt="4"/>
      <dgm:spPr/>
    </dgm:pt>
    <dgm:pt modelId="{E568165A-B190-445E-B5A5-BACF4A1E9D0B}" type="pres">
      <dgm:prSet presAssocID="{0DA08A83-1C66-41DD-BC6F-80C3593FEFC3}" presName="vert2" presStyleCnt="0"/>
      <dgm:spPr/>
    </dgm:pt>
    <dgm:pt modelId="{21387935-0F2D-4ED7-97D0-963EAB41FDDB}" type="pres">
      <dgm:prSet presAssocID="{0DA08A83-1C66-41DD-BC6F-80C3593FEFC3}" presName="thinLine2b" presStyleLbl="callout" presStyleIdx="1" presStyleCnt="3"/>
      <dgm:spPr/>
    </dgm:pt>
    <dgm:pt modelId="{E32FD078-992C-40BB-ACE6-BC95C36E5B0B}" type="pres">
      <dgm:prSet presAssocID="{0DA08A83-1C66-41DD-BC6F-80C3593FEFC3}" presName="vertSpace2b" presStyleCnt="0"/>
      <dgm:spPr/>
    </dgm:pt>
    <dgm:pt modelId="{7574801F-30EE-4918-A1FE-C61C53C5AAAF}" type="pres">
      <dgm:prSet presAssocID="{0C8EB034-09D5-46CB-AC1A-BB9B97593E28}" presName="horz2" presStyleCnt="0"/>
      <dgm:spPr/>
    </dgm:pt>
    <dgm:pt modelId="{13305E7F-26E3-4BE0-98D6-D5D4D5BCCB22}" type="pres">
      <dgm:prSet presAssocID="{0C8EB034-09D5-46CB-AC1A-BB9B97593E28}" presName="horzSpace2" presStyleCnt="0"/>
      <dgm:spPr/>
    </dgm:pt>
    <dgm:pt modelId="{738DC20B-2500-4754-9149-3B3524210EC1}" type="pres">
      <dgm:prSet presAssocID="{0C8EB034-09D5-46CB-AC1A-BB9B97593E28}" presName="tx2" presStyleLbl="revTx" presStyleIdx="3" presStyleCnt="4"/>
      <dgm:spPr/>
    </dgm:pt>
    <dgm:pt modelId="{229E4FB4-A3F5-49C5-81E3-210D2B24EA66}" type="pres">
      <dgm:prSet presAssocID="{0C8EB034-09D5-46CB-AC1A-BB9B97593E28}" presName="vert2" presStyleCnt="0"/>
      <dgm:spPr/>
    </dgm:pt>
    <dgm:pt modelId="{A9B02568-FF96-45EC-A4FB-A348B67A4B29}" type="pres">
      <dgm:prSet presAssocID="{0C8EB034-09D5-46CB-AC1A-BB9B97593E28}" presName="thinLine2b" presStyleLbl="callout" presStyleIdx="2" presStyleCnt="3"/>
      <dgm:spPr/>
    </dgm:pt>
    <dgm:pt modelId="{F73AC193-44F8-4902-B266-0DF612D83B99}" type="pres">
      <dgm:prSet presAssocID="{0C8EB034-09D5-46CB-AC1A-BB9B97593E28}" presName="vertSpace2b" presStyleCnt="0"/>
      <dgm:spPr/>
    </dgm:pt>
  </dgm:ptLst>
  <dgm:cxnLst>
    <dgm:cxn modelId="{073B512A-16AE-4889-B069-CE0A01F199F5}" type="presOf" srcId="{0268EF90-68B6-4439-B556-2EA7878FCF86}" destId="{0224E722-52B2-4EAD-9F56-A881C044E469}" srcOrd="0" destOrd="0" presId="urn:microsoft.com/office/officeart/2008/layout/LinedList"/>
    <dgm:cxn modelId="{47CDCB40-D70A-40B2-AA3A-7E80144C9695}" type="presOf" srcId="{0DA08A83-1C66-41DD-BC6F-80C3593FEFC3}" destId="{917D778F-0EB3-4C11-9C17-FB0AA03B3218}" srcOrd="0" destOrd="0" presId="urn:microsoft.com/office/officeart/2008/layout/LinedList"/>
    <dgm:cxn modelId="{11900461-0AE0-4F78-88F0-1BA3B02E3C34}" srcId="{99AAB808-EDF5-490F-A268-C5C867F81866}" destId="{0C8EB034-09D5-46CB-AC1A-BB9B97593E28}" srcOrd="2" destOrd="0" parTransId="{B9F6AA54-ACBE-448A-86A4-9F6F0ABA8F7D}" sibTransId="{91FA712A-15ED-4258-A3AD-234BDD5B781F}"/>
    <dgm:cxn modelId="{C5C04762-EC6A-48FA-8144-05640A0AC370}" srcId="{99AAB808-EDF5-490F-A268-C5C867F81866}" destId="{0DA08A83-1C66-41DD-BC6F-80C3593FEFC3}" srcOrd="1" destOrd="0" parTransId="{9A7AC006-197D-4B96-969F-B699B919BD28}" sibTransId="{FE9C7623-D35F-4C7A-A24E-6E34F8142D7C}"/>
    <dgm:cxn modelId="{B127754F-0D23-40AB-AD2A-54025198100E}" srcId="{99AAB808-EDF5-490F-A268-C5C867F81866}" destId="{A16F8AC8-0C50-4A92-9A68-EDA690A160B9}" srcOrd="0" destOrd="0" parTransId="{13EFF478-2246-4576-8549-4DFD8A744206}" sibTransId="{58B435AA-ED66-4DF2-9623-BF346F6BA10E}"/>
    <dgm:cxn modelId="{FB7F5275-E284-4DC6-9498-7976F35A2DFF}" type="presOf" srcId="{0C8EB034-09D5-46CB-AC1A-BB9B97593E28}" destId="{738DC20B-2500-4754-9149-3B3524210EC1}" srcOrd="0" destOrd="0" presId="urn:microsoft.com/office/officeart/2008/layout/LinedList"/>
    <dgm:cxn modelId="{91DBE584-977F-4B49-B5A5-F617EB8B7F1C}" srcId="{0268EF90-68B6-4439-B556-2EA7878FCF86}" destId="{99AAB808-EDF5-490F-A268-C5C867F81866}" srcOrd="0" destOrd="0" parTransId="{3C25C2D4-4200-4BCD-9356-EF5F83EEC497}" sibTransId="{B772F3E7-C99E-4585-8C11-E8DED8F27A7C}"/>
    <dgm:cxn modelId="{A19CD1BB-BD74-4AED-B13A-ED5793C52980}" type="presOf" srcId="{A16F8AC8-0C50-4A92-9A68-EDA690A160B9}" destId="{87C0A359-79D9-406F-B4B1-BC1A995851A1}" srcOrd="0" destOrd="0" presId="urn:microsoft.com/office/officeart/2008/layout/LinedList"/>
    <dgm:cxn modelId="{91A2DAC4-8F34-4094-B967-EAA24C45314D}" type="presOf" srcId="{99AAB808-EDF5-490F-A268-C5C867F81866}" destId="{878BF875-54DA-4F12-AB0E-BA0DBB5E5BFC}" srcOrd="0" destOrd="0" presId="urn:microsoft.com/office/officeart/2008/layout/LinedList"/>
    <dgm:cxn modelId="{0E52F2CF-F5AE-4003-BBB4-A40EE8027413}" type="presParOf" srcId="{0224E722-52B2-4EAD-9F56-A881C044E469}" destId="{61EFD59D-33A3-4334-912A-A777FB8DC0BE}" srcOrd="0" destOrd="0" presId="urn:microsoft.com/office/officeart/2008/layout/LinedList"/>
    <dgm:cxn modelId="{3987A3FF-1B93-41E1-AAC0-0F55B2E1F704}" type="presParOf" srcId="{0224E722-52B2-4EAD-9F56-A881C044E469}" destId="{BB832C67-83BB-4838-8C6B-6374309F62C9}" srcOrd="1" destOrd="0" presId="urn:microsoft.com/office/officeart/2008/layout/LinedList"/>
    <dgm:cxn modelId="{F0D7D8AE-ACC1-49D0-8A82-90608FD7FC68}" type="presParOf" srcId="{BB832C67-83BB-4838-8C6B-6374309F62C9}" destId="{878BF875-54DA-4F12-AB0E-BA0DBB5E5BFC}" srcOrd="0" destOrd="0" presId="urn:microsoft.com/office/officeart/2008/layout/LinedList"/>
    <dgm:cxn modelId="{C3385583-803F-4998-9CDA-9940DD3DFD42}" type="presParOf" srcId="{BB832C67-83BB-4838-8C6B-6374309F62C9}" destId="{514E49C2-E903-40F3-B4B5-17DB469C5772}" srcOrd="1" destOrd="0" presId="urn:microsoft.com/office/officeart/2008/layout/LinedList"/>
    <dgm:cxn modelId="{21A19733-D1D9-4B11-8C4E-E3323309EE57}" type="presParOf" srcId="{514E49C2-E903-40F3-B4B5-17DB469C5772}" destId="{38079C63-3C08-4D76-852B-E94EA2AD0019}" srcOrd="0" destOrd="0" presId="urn:microsoft.com/office/officeart/2008/layout/LinedList"/>
    <dgm:cxn modelId="{EAEE20C7-C8CB-47A1-8546-311CBAE141AB}" type="presParOf" srcId="{514E49C2-E903-40F3-B4B5-17DB469C5772}" destId="{F2354ABE-AC8A-40A2-BF49-8E2A26114C3C}" srcOrd="1" destOrd="0" presId="urn:microsoft.com/office/officeart/2008/layout/LinedList"/>
    <dgm:cxn modelId="{5DBCF9FF-38F7-476B-8A4B-668CE29C12F7}" type="presParOf" srcId="{F2354ABE-AC8A-40A2-BF49-8E2A26114C3C}" destId="{EBD21A71-13AE-40BD-BB19-6531FDAA13E5}" srcOrd="0" destOrd="0" presId="urn:microsoft.com/office/officeart/2008/layout/LinedList"/>
    <dgm:cxn modelId="{B4F34038-F557-4AF6-A2FD-2DFA45345902}" type="presParOf" srcId="{F2354ABE-AC8A-40A2-BF49-8E2A26114C3C}" destId="{87C0A359-79D9-406F-B4B1-BC1A995851A1}" srcOrd="1" destOrd="0" presId="urn:microsoft.com/office/officeart/2008/layout/LinedList"/>
    <dgm:cxn modelId="{699D2C25-1FD4-436C-8F5E-46F2302309AB}" type="presParOf" srcId="{F2354ABE-AC8A-40A2-BF49-8E2A26114C3C}" destId="{7F2141B4-7133-4160-94AF-69E402FC2E7F}" srcOrd="2" destOrd="0" presId="urn:microsoft.com/office/officeart/2008/layout/LinedList"/>
    <dgm:cxn modelId="{37F5642B-F375-4717-8F0D-645C18A1D7F2}" type="presParOf" srcId="{514E49C2-E903-40F3-B4B5-17DB469C5772}" destId="{9E474D7F-080E-461B-B54A-F5A67126456B}" srcOrd="2" destOrd="0" presId="urn:microsoft.com/office/officeart/2008/layout/LinedList"/>
    <dgm:cxn modelId="{D1F24C54-36A7-47E9-A486-2E77D3144D9E}" type="presParOf" srcId="{514E49C2-E903-40F3-B4B5-17DB469C5772}" destId="{075B10B1-A926-4223-91E1-6A13DC4E919A}" srcOrd="3" destOrd="0" presId="urn:microsoft.com/office/officeart/2008/layout/LinedList"/>
    <dgm:cxn modelId="{330C3CF2-D1D8-4E83-960D-AB945A5F0B58}" type="presParOf" srcId="{514E49C2-E903-40F3-B4B5-17DB469C5772}" destId="{83A32622-7AED-4AA1-921A-D3F095474B0E}" srcOrd="4" destOrd="0" presId="urn:microsoft.com/office/officeart/2008/layout/LinedList"/>
    <dgm:cxn modelId="{003D4247-0680-49E9-B974-92646D8F5ECE}" type="presParOf" srcId="{83A32622-7AED-4AA1-921A-D3F095474B0E}" destId="{93F9F644-0690-4769-A1BA-13DBF461EA22}" srcOrd="0" destOrd="0" presId="urn:microsoft.com/office/officeart/2008/layout/LinedList"/>
    <dgm:cxn modelId="{EDE84530-E9AE-4755-8FAD-BE9D16575433}" type="presParOf" srcId="{83A32622-7AED-4AA1-921A-D3F095474B0E}" destId="{917D778F-0EB3-4C11-9C17-FB0AA03B3218}" srcOrd="1" destOrd="0" presId="urn:microsoft.com/office/officeart/2008/layout/LinedList"/>
    <dgm:cxn modelId="{A1B288CE-F491-4D00-92FD-AF6CBEE25A75}" type="presParOf" srcId="{83A32622-7AED-4AA1-921A-D3F095474B0E}" destId="{E568165A-B190-445E-B5A5-BACF4A1E9D0B}" srcOrd="2" destOrd="0" presId="urn:microsoft.com/office/officeart/2008/layout/LinedList"/>
    <dgm:cxn modelId="{1E39C0F7-F34A-4521-B58A-83AD34EBF2C7}" type="presParOf" srcId="{514E49C2-E903-40F3-B4B5-17DB469C5772}" destId="{21387935-0F2D-4ED7-97D0-963EAB41FDDB}" srcOrd="5" destOrd="0" presId="urn:microsoft.com/office/officeart/2008/layout/LinedList"/>
    <dgm:cxn modelId="{40562FDE-AB69-48A5-A8B4-EEAC31F5C03C}" type="presParOf" srcId="{514E49C2-E903-40F3-B4B5-17DB469C5772}" destId="{E32FD078-992C-40BB-ACE6-BC95C36E5B0B}" srcOrd="6" destOrd="0" presId="urn:microsoft.com/office/officeart/2008/layout/LinedList"/>
    <dgm:cxn modelId="{F97A764C-D10C-4D19-9998-CF04C9F8B796}" type="presParOf" srcId="{514E49C2-E903-40F3-B4B5-17DB469C5772}" destId="{7574801F-30EE-4918-A1FE-C61C53C5AAAF}" srcOrd="7" destOrd="0" presId="urn:microsoft.com/office/officeart/2008/layout/LinedList"/>
    <dgm:cxn modelId="{362F62E2-4D10-46A7-87B6-F92619CAE416}" type="presParOf" srcId="{7574801F-30EE-4918-A1FE-C61C53C5AAAF}" destId="{13305E7F-26E3-4BE0-98D6-D5D4D5BCCB22}" srcOrd="0" destOrd="0" presId="urn:microsoft.com/office/officeart/2008/layout/LinedList"/>
    <dgm:cxn modelId="{6C1D1960-2CD2-4CA5-8AA6-FFEC74FF9A88}" type="presParOf" srcId="{7574801F-30EE-4918-A1FE-C61C53C5AAAF}" destId="{738DC20B-2500-4754-9149-3B3524210EC1}" srcOrd="1" destOrd="0" presId="urn:microsoft.com/office/officeart/2008/layout/LinedList"/>
    <dgm:cxn modelId="{BB48FC55-2CCD-4872-8D73-26B56C88DACB}" type="presParOf" srcId="{7574801F-30EE-4918-A1FE-C61C53C5AAAF}" destId="{229E4FB4-A3F5-49C5-81E3-210D2B24EA66}" srcOrd="2" destOrd="0" presId="urn:microsoft.com/office/officeart/2008/layout/LinedList"/>
    <dgm:cxn modelId="{E59998A6-D0A9-4875-8F4A-5084E1A8D5E9}" type="presParOf" srcId="{514E49C2-E903-40F3-B4B5-17DB469C5772}" destId="{A9B02568-FF96-45EC-A4FB-A348B67A4B29}" srcOrd="8" destOrd="0" presId="urn:microsoft.com/office/officeart/2008/layout/LinedList"/>
    <dgm:cxn modelId="{4425D350-ADEA-4D94-A298-A01F0AC0DEF6}" type="presParOf" srcId="{514E49C2-E903-40F3-B4B5-17DB469C5772}" destId="{F73AC193-44F8-4902-B266-0DF612D83B99}" srcOrd="9"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89D34E-FA64-46BB-BF97-1BBAF27BA202}" type="doc">
      <dgm:prSet loTypeId="urn:microsoft.com/office/officeart/2005/8/layout/hierarchy4" loCatId="relationship" qsTypeId="urn:microsoft.com/office/officeart/2005/8/quickstyle/simple1" qsCatId="simple" csTypeId="urn:microsoft.com/office/officeart/2005/8/colors/colorful1" csCatId="colorful" phldr="1"/>
      <dgm:spPr/>
      <dgm:t>
        <a:bodyPr/>
        <a:lstStyle/>
        <a:p>
          <a:endParaRPr lang="de-DE"/>
        </a:p>
      </dgm:t>
    </dgm:pt>
    <dgm:pt modelId="{AC3603F4-82BE-4C7B-98D4-7157A623204F}">
      <dgm:prSet phldrT="[Text]"/>
      <dgm:spPr/>
      <dgm:t>
        <a:bodyPr/>
        <a:lstStyle/>
        <a:p>
          <a:r>
            <a:rPr lang="de-DE" dirty="0"/>
            <a:t>Orientierung in der Landschaft</a:t>
          </a:r>
        </a:p>
      </dgm:t>
    </dgm:pt>
    <dgm:pt modelId="{9978CA89-BBF8-414C-A36D-28BD5A281F98}" type="parTrans" cxnId="{E79967CD-2CE1-455F-A0AD-9CCB3F53FD97}">
      <dgm:prSet/>
      <dgm:spPr/>
      <dgm:t>
        <a:bodyPr/>
        <a:lstStyle/>
        <a:p>
          <a:endParaRPr lang="de-DE"/>
        </a:p>
      </dgm:t>
    </dgm:pt>
    <dgm:pt modelId="{7E4149A7-EE62-4BB8-92C8-287A658135BA}" type="sibTrans" cxnId="{E79967CD-2CE1-455F-A0AD-9CCB3F53FD97}">
      <dgm:prSet/>
      <dgm:spPr/>
      <dgm:t>
        <a:bodyPr/>
        <a:lstStyle/>
        <a:p>
          <a:endParaRPr lang="de-DE"/>
        </a:p>
      </dgm:t>
    </dgm:pt>
    <dgm:pt modelId="{F0DA0378-DEAD-44F0-BEC7-3319E5357671}">
      <dgm:prSet phldrT="[Text]"/>
      <dgm:spPr/>
      <dgm:t>
        <a:bodyPr/>
        <a:lstStyle/>
        <a:p>
          <a:r>
            <a:rPr lang="de-DE" dirty="0"/>
            <a:t>Div. Karten- und GPS-Datenmaterial: wo sind Wälder, wo sind Häuser, wo sind offizielle Grillplätze </a:t>
          </a:r>
        </a:p>
      </dgm:t>
    </dgm:pt>
    <dgm:pt modelId="{60A864BA-CDBD-42E4-B3F9-4A8E8B52FC9B}" type="parTrans" cxnId="{BB4FE6AF-E7A0-4E33-A9E7-C8F37ECF2605}">
      <dgm:prSet/>
      <dgm:spPr/>
      <dgm:t>
        <a:bodyPr/>
        <a:lstStyle/>
        <a:p>
          <a:endParaRPr lang="de-DE"/>
        </a:p>
      </dgm:t>
    </dgm:pt>
    <dgm:pt modelId="{48154D6C-28E7-4573-ADFA-0E1470F508EF}" type="sibTrans" cxnId="{BB4FE6AF-E7A0-4E33-A9E7-C8F37ECF2605}">
      <dgm:prSet/>
      <dgm:spPr/>
      <dgm:t>
        <a:bodyPr/>
        <a:lstStyle/>
        <a:p>
          <a:endParaRPr lang="de-DE"/>
        </a:p>
      </dgm:t>
    </dgm:pt>
    <dgm:pt modelId="{CD9F352A-44FC-4D26-9F7E-97A289CE60FC}">
      <dgm:prSet phldrT="[Text]"/>
      <dgm:spPr/>
      <dgm:t>
        <a:bodyPr/>
        <a:lstStyle/>
        <a:p>
          <a:r>
            <a:rPr lang="de-DE" dirty="0"/>
            <a:t>Mustererkennung: Merkmale von Wald-/ Flächenbränden </a:t>
          </a:r>
        </a:p>
      </dgm:t>
    </dgm:pt>
    <dgm:pt modelId="{54E0F4FC-024F-4C73-9CB6-0E1796F68C76}" type="parTrans" cxnId="{D60C92B2-B2AE-4FC8-9DC3-CB314035A0E4}">
      <dgm:prSet/>
      <dgm:spPr/>
      <dgm:t>
        <a:bodyPr/>
        <a:lstStyle/>
        <a:p>
          <a:endParaRPr lang="de-DE"/>
        </a:p>
      </dgm:t>
    </dgm:pt>
    <dgm:pt modelId="{BD9C8051-25A2-4DC1-8ABC-089F3E866F0C}" type="sibTrans" cxnId="{D60C92B2-B2AE-4FC8-9DC3-CB314035A0E4}">
      <dgm:prSet/>
      <dgm:spPr/>
      <dgm:t>
        <a:bodyPr/>
        <a:lstStyle/>
        <a:p>
          <a:endParaRPr lang="de-DE"/>
        </a:p>
      </dgm:t>
    </dgm:pt>
    <dgm:pt modelId="{202E41B6-0C6E-43DE-8D30-492FFD9B6512}">
      <dgm:prSet phldrT="[Text]"/>
      <dgm:spPr/>
      <dgm:t>
        <a:bodyPr/>
        <a:lstStyle/>
        <a:p>
          <a:r>
            <a:rPr lang="de-DE" dirty="0"/>
            <a:t>Mustererkennung: zugänglicher Luft-/ Abwurfweg </a:t>
          </a:r>
        </a:p>
      </dgm:t>
    </dgm:pt>
    <dgm:pt modelId="{588CA57B-5B99-4348-8C8A-6DC2C8E1BA43}" type="parTrans" cxnId="{750B1EBC-D954-4587-B9D8-6BAC79A2C527}">
      <dgm:prSet/>
      <dgm:spPr/>
      <dgm:t>
        <a:bodyPr/>
        <a:lstStyle/>
        <a:p>
          <a:endParaRPr lang="de-DE"/>
        </a:p>
      </dgm:t>
    </dgm:pt>
    <dgm:pt modelId="{F11C9AF9-434D-43FA-B9FD-4084EEC338B8}" type="sibTrans" cxnId="{750B1EBC-D954-4587-B9D8-6BAC79A2C527}">
      <dgm:prSet/>
      <dgm:spPr/>
      <dgm:t>
        <a:bodyPr/>
        <a:lstStyle/>
        <a:p>
          <a:endParaRPr lang="de-DE"/>
        </a:p>
      </dgm:t>
    </dgm:pt>
    <dgm:pt modelId="{84E72F57-E235-4641-88AA-F7FF59D71210}">
      <dgm:prSet phldrT="[Text]"/>
      <dgm:spPr/>
      <dgm:t>
        <a:bodyPr/>
        <a:lstStyle/>
        <a:p>
          <a:r>
            <a:rPr lang="de-DE" dirty="0"/>
            <a:t>Details, z.B.: Höhe und Dichte der Wälder</a:t>
          </a:r>
        </a:p>
      </dgm:t>
    </dgm:pt>
    <dgm:pt modelId="{A0FD32E7-168F-4F46-8E87-D7C7FDC52659}" type="parTrans" cxnId="{CEA4C070-EAE4-4067-B3C6-51AB410127BA}">
      <dgm:prSet/>
      <dgm:spPr/>
      <dgm:t>
        <a:bodyPr/>
        <a:lstStyle/>
        <a:p>
          <a:endParaRPr lang="de-DE"/>
        </a:p>
      </dgm:t>
    </dgm:pt>
    <dgm:pt modelId="{AE6B4B95-DB1B-40C0-A9B1-5213EDEA58CB}" type="sibTrans" cxnId="{CEA4C070-EAE4-4067-B3C6-51AB410127BA}">
      <dgm:prSet/>
      <dgm:spPr/>
      <dgm:t>
        <a:bodyPr/>
        <a:lstStyle/>
        <a:p>
          <a:endParaRPr lang="de-DE"/>
        </a:p>
      </dgm:t>
    </dgm:pt>
    <dgm:pt modelId="{A80C7AD8-5B55-4D46-AD32-F68B5909553B}">
      <dgm:prSet phldrT="[Text]"/>
      <dgm:spPr/>
      <dgm:t>
        <a:bodyPr/>
        <a:lstStyle/>
        <a:p>
          <a:r>
            <a:rPr lang="de-DE" dirty="0"/>
            <a:t>Mustererkennung: Löschung erfolgreich?</a:t>
          </a:r>
        </a:p>
      </dgm:t>
    </dgm:pt>
    <dgm:pt modelId="{B1A34823-E95F-4DB6-8E26-BD65FDC13680}" type="parTrans" cxnId="{F0E69C3E-E0B3-4088-8A3B-D9E28D368292}">
      <dgm:prSet/>
      <dgm:spPr/>
      <dgm:t>
        <a:bodyPr/>
        <a:lstStyle/>
        <a:p>
          <a:endParaRPr lang="de-DE"/>
        </a:p>
      </dgm:t>
    </dgm:pt>
    <dgm:pt modelId="{9AE45651-D644-4D6F-9C45-F6A9FF71E4C1}" type="sibTrans" cxnId="{F0E69C3E-E0B3-4088-8A3B-D9E28D368292}">
      <dgm:prSet/>
      <dgm:spPr/>
      <dgm:t>
        <a:bodyPr/>
        <a:lstStyle/>
        <a:p>
          <a:endParaRPr lang="de-DE"/>
        </a:p>
      </dgm:t>
    </dgm:pt>
    <dgm:pt modelId="{CF97CC8C-76EF-4F8A-9714-E8154ADD07A4}" type="pres">
      <dgm:prSet presAssocID="{1789D34E-FA64-46BB-BF97-1BBAF27BA202}" presName="Name0" presStyleCnt="0">
        <dgm:presLayoutVars>
          <dgm:chPref val="1"/>
          <dgm:dir/>
          <dgm:animOne val="branch"/>
          <dgm:animLvl val="lvl"/>
          <dgm:resizeHandles/>
        </dgm:presLayoutVars>
      </dgm:prSet>
      <dgm:spPr/>
    </dgm:pt>
    <dgm:pt modelId="{578BEA91-E863-430D-BEBC-C09B7558A750}" type="pres">
      <dgm:prSet presAssocID="{AC3603F4-82BE-4C7B-98D4-7157A623204F}" presName="vertOne" presStyleCnt="0"/>
      <dgm:spPr/>
    </dgm:pt>
    <dgm:pt modelId="{5E167101-4861-4CFF-BB60-113551F46674}" type="pres">
      <dgm:prSet presAssocID="{AC3603F4-82BE-4C7B-98D4-7157A623204F}" presName="txOne" presStyleLbl="node0" presStyleIdx="0" presStyleCnt="1" custLinFactNeighborX="-105">
        <dgm:presLayoutVars>
          <dgm:chPref val="3"/>
        </dgm:presLayoutVars>
      </dgm:prSet>
      <dgm:spPr/>
    </dgm:pt>
    <dgm:pt modelId="{55FE316B-6F17-412C-979B-5FE7056DCB45}" type="pres">
      <dgm:prSet presAssocID="{AC3603F4-82BE-4C7B-98D4-7157A623204F}" presName="parTransOne" presStyleCnt="0"/>
      <dgm:spPr/>
    </dgm:pt>
    <dgm:pt modelId="{5F46A218-0240-488E-A3E1-8F203DB8F37E}" type="pres">
      <dgm:prSet presAssocID="{AC3603F4-82BE-4C7B-98D4-7157A623204F}" presName="horzOne" presStyleCnt="0"/>
      <dgm:spPr/>
    </dgm:pt>
    <dgm:pt modelId="{1B67A224-1CD8-4F54-BFC6-017C8D5CF9DD}" type="pres">
      <dgm:prSet presAssocID="{F0DA0378-DEAD-44F0-BEC7-3319E5357671}" presName="vertTwo" presStyleCnt="0"/>
      <dgm:spPr/>
    </dgm:pt>
    <dgm:pt modelId="{508F3321-A70E-4CEB-A72E-91FE7E7CC023}" type="pres">
      <dgm:prSet presAssocID="{F0DA0378-DEAD-44F0-BEC7-3319E5357671}" presName="txTwo" presStyleLbl="node2" presStyleIdx="0" presStyleCnt="2">
        <dgm:presLayoutVars>
          <dgm:chPref val="3"/>
        </dgm:presLayoutVars>
      </dgm:prSet>
      <dgm:spPr/>
    </dgm:pt>
    <dgm:pt modelId="{4352E016-E906-451B-9C0F-A0AC4FAFDFA0}" type="pres">
      <dgm:prSet presAssocID="{F0DA0378-DEAD-44F0-BEC7-3319E5357671}" presName="parTransTwo" presStyleCnt="0"/>
      <dgm:spPr/>
    </dgm:pt>
    <dgm:pt modelId="{F11862E4-CC78-416D-BA54-C8BD43B2652A}" type="pres">
      <dgm:prSet presAssocID="{F0DA0378-DEAD-44F0-BEC7-3319E5357671}" presName="horzTwo" presStyleCnt="0"/>
      <dgm:spPr/>
    </dgm:pt>
    <dgm:pt modelId="{8B2A5BA6-EF3D-4A51-854A-7E4FA9B79604}" type="pres">
      <dgm:prSet presAssocID="{CD9F352A-44FC-4D26-9F7E-97A289CE60FC}" presName="vertThree" presStyleCnt="0"/>
      <dgm:spPr/>
    </dgm:pt>
    <dgm:pt modelId="{1E82B63A-998C-43CE-AF62-FA389449C0DF}" type="pres">
      <dgm:prSet presAssocID="{CD9F352A-44FC-4D26-9F7E-97A289CE60FC}" presName="txThree" presStyleLbl="node3" presStyleIdx="0" presStyleCnt="3">
        <dgm:presLayoutVars>
          <dgm:chPref val="3"/>
        </dgm:presLayoutVars>
      </dgm:prSet>
      <dgm:spPr/>
    </dgm:pt>
    <dgm:pt modelId="{97D0F066-B4BC-4B21-8B0A-225EB118CBAA}" type="pres">
      <dgm:prSet presAssocID="{CD9F352A-44FC-4D26-9F7E-97A289CE60FC}" presName="horzThree" presStyleCnt="0"/>
      <dgm:spPr/>
    </dgm:pt>
    <dgm:pt modelId="{66692B7D-0841-4802-AD15-2D17B7254892}" type="pres">
      <dgm:prSet presAssocID="{BD9C8051-25A2-4DC1-8ABC-089F3E866F0C}" presName="sibSpaceThree" presStyleCnt="0"/>
      <dgm:spPr/>
    </dgm:pt>
    <dgm:pt modelId="{27E3067F-27F2-421F-8F7D-B8C381F05149}" type="pres">
      <dgm:prSet presAssocID="{202E41B6-0C6E-43DE-8D30-492FFD9B6512}" presName="vertThree" presStyleCnt="0"/>
      <dgm:spPr/>
    </dgm:pt>
    <dgm:pt modelId="{348DC547-E0D6-412F-8B20-41F2A0DE6962}" type="pres">
      <dgm:prSet presAssocID="{202E41B6-0C6E-43DE-8D30-492FFD9B6512}" presName="txThree" presStyleLbl="node3" presStyleIdx="1" presStyleCnt="3">
        <dgm:presLayoutVars>
          <dgm:chPref val="3"/>
        </dgm:presLayoutVars>
      </dgm:prSet>
      <dgm:spPr/>
    </dgm:pt>
    <dgm:pt modelId="{799D40B2-CB37-4EE5-B24E-48DE2A142A59}" type="pres">
      <dgm:prSet presAssocID="{202E41B6-0C6E-43DE-8D30-492FFD9B6512}" presName="horzThree" presStyleCnt="0"/>
      <dgm:spPr/>
    </dgm:pt>
    <dgm:pt modelId="{25EDC016-D4F1-4444-B142-AC98547C6A5F}" type="pres">
      <dgm:prSet presAssocID="{48154D6C-28E7-4573-ADFA-0E1470F508EF}" presName="sibSpaceTwo" presStyleCnt="0"/>
      <dgm:spPr/>
    </dgm:pt>
    <dgm:pt modelId="{E21DB27D-F431-4905-831C-CF0B4A3BD057}" type="pres">
      <dgm:prSet presAssocID="{84E72F57-E235-4641-88AA-F7FF59D71210}" presName="vertTwo" presStyleCnt="0"/>
      <dgm:spPr/>
    </dgm:pt>
    <dgm:pt modelId="{9A869C40-9DEA-49C8-9547-40A4137720C1}" type="pres">
      <dgm:prSet presAssocID="{84E72F57-E235-4641-88AA-F7FF59D71210}" presName="txTwo" presStyleLbl="node2" presStyleIdx="1" presStyleCnt="2">
        <dgm:presLayoutVars>
          <dgm:chPref val="3"/>
        </dgm:presLayoutVars>
      </dgm:prSet>
      <dgm:spPr/>
    </dgm:pt>
    <dgm:pt modelId="{5E2F9DE2-64CD-4F61-8D29-6F04BC699BFD}" type="pres">
      <dgm:prSet presAssocID="{84E72F57-E235-4641-88AA-F7FF59D71210}" presName="parTransTwo" presStyleCnt="0"/>
      <dgm:spPr/>
    </dgm:pt>
    <dgm:pt modelId="{FCE8A364-BD95-4041-B83A-DB171F81633F}" type="pres">
      <dgm:prSet presAssocID="{84E72F57-E235-4641-88AA-F7FF59D71210}" presName="horzTwo" presStyleCnt="0"/>
      <dgm:spPr/>
    </dgm:pt>
    <dgm:pt modelId="{B9802F1B-4FDC-41A4-8D6D-9FB55540A3AE}" type="pres">
      <dgm:prSet presAssocID="{A80C7AD8-5B55-4D46-AD32-F68B5909553B}" presName="vertThree" presStyleCnt="0"/>
      <dgm:spPr/>
    </dgm:pt>
    <dgm:pt modelId="{5907220A-4662-418C-B6E8-9AF3C5CFD650}" type="pres">
      <dgm:prSet presAssocID="{A80C7AD8-5B55-4D46-AD32-F68B5909553B}" presName="txThree" presStyleLbl="node3" presStyleIdx="2" presStyleCnt="3">
        <dgm:presLayoutVars>
          <dgm:chPref val="3"/>
        </dgm:presLayoutVars>
      </dgm:prSet>
      <dgm:spPr/>
    </dgm:pt>
    <dgm:pt modelId="{1457C1E3-6514-482A-9CCA-D84CA90BF408}" type="pres">
      <dgm:prSet presAssocID="{A80C7AD8-5B55-4D46-AD32-F68B5909553B}" presName="horzThree" presStyleCnt="0"/>
      <dgm:spPr/>
    </dgm:pt>
  </dgm:ptLst>
  <dgm:cxnLst>
    <dgm:cxn modelId="{F0E69C3E-E0B3-4088-8A3B-D9E28D368292}" srcId="{84E72F57-E235-4641-88AA-F7FF59D71210}" destId="{A80C7AD8-5B55-4D46-AD32-F68B5909553B}" srcOrd="0" destOrd="0" parTransId="{B1A34823-E95F-4DB6-8E26-BD65FDC13680}" sibTransId="{9AE45651-D644-4D6F-9C45-F6A9FF71E4C1}"/>
    <dgm:cxn modelId="{AFB8B864-72A4-4BBC-AE81-DAA5DB672DFE}" type="presOf" srcId="{A80C7AD8-5B55-4D46-AD32-F68B5909553B}" destId="{5907220A-4662-418C-B6E8-9AF3C5CFD650}" srcOrd="0" destOrd="0" presId="urn:microsoft.com/office/officeart/2005/8/layout/hierarchy4"/>
    <dgm:cxn modelId="{37B59846-9E12-4E41-9EE6-98669C878A90}" type="presOf" srcId="{AC3603F4-82BE-4C7B-98D4-7157A623204F}" destId="{5E167101-4861-4CFF-BB60-113551F46674}" srcOrd="0" destOrd="0" presId="urn:microsoft.com/office/officeart/2005/8/layout/hierarchy4"/>
    <dgm:cxn modelId="{3AFDD246-4015-435D-9A65-59DF8FEDF592}" type="presOf" srcId="{1789D34E-FA64-46BB-BF97-1BBAF27BA202}" destId="{CF97CC8C-76EF-4F8A-9714-E8154ADD07A4}" srcOrd="0" destOrd="0" presId="urn:microsoft.com/office/officeart/2005/8/layout/hierarchy4"/>
    <dgm:cxn modelId="{CEA4C070-EAE4-4067-B3C6-51AB410127BA}" srcId="{AC3603F4-82BE-4C7B-98D4-7157A623204F}" destId="{84E72F57-E235-4641-88AA-F7FF59D71210}" srcOrd="1" destOrd="0" parTransId="{A0FD32E7-168F-4F46-8E87-D7C7FDC52659}" sibTransId="{AE6B4B95-DB1B-40C0-A9B1-5213EDEA58CB}"/>
    <dgm:cxn modelId="{13049F58-5BF9-407C-BAE5-8C0EB247A552}" type="presOf" srcId="{84E72F57-E235-4641-88AA-F7FF59D71210}" destId="{9A869C40-9DEA-49C8-9547-40A4137720C1}" srcOrd="0" destOrd="0" presId="urn:microsoft.com/office/officeart/2005/8/layout/hierarchy4"/>
    <dgm:cxn modelId="{68A9A688-F87B-4009-9423-08112F988097}" type="presOf" srcId="{F0DA0378-DEAD-44F0-BEC7-3319E5357671}" destId="{508F3321-A70E-4CEB-A72E-91FE7E7CC023}" srcOrd="0" destOrd="0" presId="urn:microsoft.com/office/officeart/2005/8/layout/hierarchy4"/>
    <dgm:cxn modelId="{4526B68B-6F42-4FB9-B235-B9C4E5725DE1}" type="presOf" srcId="{202E41B6-0C6E-43DE-8D30-492FFD9B6512}" destId="{348DC547-E0D6-412F-8B20-41F2A0DE6962}" srcOrd="0" destOrd="0" presId="urn:microsoft.com/office/officeart/2005/8/layout/hierarchy4"/>
    <dgm:cxn modelId="{BB4FE6AF-E7A0-4E33-A9E7-C8F37ECF2605}" srcId="{AC3603F4-82BE-4C7B-98D4-7157A623204F}" destId="{F0DA0378-DEAD-44F0-BEC7-3319E5357671}" srcOrd="0" destOrd="0" parTransId="{60A864BA-CDBD-42E4-B3F9-4A8E8B52FC9B}" sibTransId="{48154D6C-28E7-4573-ADFA-0E1470F508EF}"/>
    <dgm:cxn modelId="{D60C92B2-B2AE-4FC8-9DC3-CB314035A0E4}" srcId="{F0DA0378-DEAD-44F0-BEC7-3319E5357671}" destId="{CD9F352A-44FC-4D26-9F7E-97A289CE60FC}" srcOrd="0" destOrd="0" parTransId="{54E0F4FC-024F-4C73-9CB6-0E1796F68C76}" sibTransId="{BD9C8051-25A2-4DC1-8ABC-089F3E866F0C}"/>
    <dgm:cxn modelId="{750B1EBC-D954-4587-B9D8-6BAC79A2C527}" srcId="{F0DA0378-DEAD-44F0-BEC7-3319E5357671}" destId="{202E41B6-0C6E-43DE-8D30-492FFD9B6512}" srcOrd="1" destOrd="0" parTransId="{588CA57B-5B99-4348-8C8A-6DC2C8E1BA43}" sibTransId="{F11C9AF9-434D-43FA-B9FD-4084EEC338B8}"/>
    <dgm:cxn modelId="{E79967CD-2CE1-455F-A0AD-9CCB3F53FD97}" srcId="{1789D34E-FA64-46BB-BF97-1BBAF27BA202}" destId="{AC3603F4-82BE-4C7B-98D4-7157A623204F}" srcOrd="0" destOrd="0" parTransId="{9978CA89-BBF8-414C-A36D-28BD5A281F98}" sibTransId="{7E4149A7-EE62-4BB8-92C8-287A658135BA}"/>
    <dgm:cxn modelId="{38AD54F7-A03B-4812-9FC1-77499EC1F9DD}" type="presOf" srcId="{CD9F352A-44FC-4D26-9F7E-97A289CE60FC}" destId="{1E82B63A-998C-43CE-AF62-FA389449C0DF}" srcOrd="0" destOrd="0" presId="urn:microsoft.com/office/officeart/2005/8/layout/hierarchy4"/>
    <dgm:cxn modelId="{4C8F2180-749C-4116-AFF2-7BD8AEB78742}" type="presParOf" srcId="{CF97CC8C-76EF-4F8A-9714-E8154ADD07A4}" destId="{578BEA91-E863-430D-BEBC-C09B7558A750}" srcOrd="0" destOrd="0" presId="urn:microsoft.com/office/officeart/2005/8/layout/hierarchy4"/>
    <dgm:cxn modelId="{62568100-066F-4225-8502-7E0803CB3FB5}" type="presParOf" srcId="{578BEA91-E863-430D-BEBC-C09B7558A750}" destId="{5E167101-4861-4CFF-BB60-113551F46674}" srcOrd="0" destOrd="0" presId="urn:microsoft.com/office/officeart/2005/8/layout/hierarchy4"/>
    <dgm:cxn modelId="{DE7BAFE0-D483-4191-8CE3-0B1E8C5F2C43}" type="presParOf" srcId="{578BEA91-E863-430D-BEBC-C09B7558A750}" destId="{55FE316B-6F17-412C-979B-5FE7056DCB45}" srcOrd="1" destOrd="0" presId="urn:microsoft.com/office/officeart/2005/8/layout/hierarchy4"/>
    <dgm:cxn modelId="{C16A56D5-3BDD-4EB8-B127-D37743204949}" type="presParOf" srcId="{578BEA91-E863-430D-BEBC-C09B7558A750}" destId="{5F46A218-0240-488E-A3E1-8F203DB8F37E}" srcOrd="2" destOrd="0" presId="urn:microsoft.com/office/officeart/2005/8/layout/hierarchy4"/>
    <dgm:cxn modelId="{A3D66AA3-E8CC-4BE5-ADFB-5431D3AED89F}" type="presParOf" srcId="{5F46A218-0240-488E-A3E1-8F203DB8F37E}" destId="{1B67A224-1CD8-4F54-BFC6-017C8D5CF9DD}" srcOrd="0" destOrd="0" presId="urn:microsoft.com/office/officeart/2005/8/layout/hierarchy4"/>
    <dgm:cxn modelId="{5F102C44-1D7D-4838-96DA-AD67A999BDE0}" type="presParOf" srcId="{1B67A224-1CD8-4F54-BFC6-017C8D5CF9DD}" destId="{508F3321-A70E-4CEB-A72E-91FE7E7CC023}" srcOrd="0" destOrd="0" presId="urn:microsoft.com/office/officeart/2005/8/layout/hierarchy4"/>
    <dgm:cxn modelId="{B2B905DF-F266-45AC-8630-C138BCC6020B}" type="presParOf" srcId="{1B67A224-1CD8-4F54-BFC6-017C8D5CF9DD}" destId="{4352E016-E906-451B-9C0F-A0AC4FAFDFA0}" srcOrd="1" destOrd="0" presId="urn:microsoft.com/office/officeart/2005/8/layout/hierarchy4"/>
    <dgm:cxn modelId="{E0860D07-9A2D-49EE-B4FE-843D6BD99A22}" type="presParOf" srcId="{1B67A224-1CD8-4F54-BFC6-017C8D5CF9DD}" destId="{F11862E4-CC78-416D-BA54-C8BD43B2652A}" srcOrd="2" destOrd="0" presId="urn:microsoft.com/office/officeart/2005/8/layout/hierarchy4"/>
    <dgm:cxn modelId="{61C0DBE1-6C3E-4555-BDAD-4DD8686F28EF}" type="presParOf" srcId="{F11862E4-CC78-416D-BA54-C8BD43B2652A}" destId="{8B2A5BA6-EF3D-4A51-854A-7E4FA9B79604}" srcOrd="0" destOrd="0" presId="urn:microsoft.com/office/officeart/2005/8/layout/hierarchy4"/>
    <dgm:cxn modelId="{6D7C8124-C578-4DB4-8066-2327225D9DC6}" type="presParOf" srcId="{8B2A5BA6-EF3D-4A51-854A-7E4FA9B79604}" destId="{1E82B63A-998C-43CE-AF62-FA389449C0DF}" srcOrd="0" destOrd="0" presId="urn:microsoft.com/office/officeart/2005/8/layout/hierarchy4"/>
    <dgm:cxn modelId="{A091ADA7-E756-438A-82CF-0F593C4EAC7A}" type="presParOf" srcId="{8B2A5BA6-EF3D-4A51-854A-7E4FA9B79604}" destId="{97D0F066-B4BC-4B21-8B0A-225EB118CBAA}" srcOrd="1" destOrd="0" presId="urn:microsoft.com/office/officeart/2005/8/layout/hierarchy4"/>
    <dgm:cxn modelId="{F2D83F74-1E7A-4C15-B250-CAC791717D69}" type="presParOf" srcId="{F11862E4-CC78-416D-BA54-C8BD43B2652A}" destId="{66692B7D-0841-4802-AD15-2D17B7254892}" srcOrd="1" destOrd="0" presId="urn:microsoft.com/office/officeart/2005/8/layout/hierarchy4"/>
    <dgm:cxn modelId="{90B5958C-490C-4479-AB07-5297D055AD7B}" type="presParOf" srcId="{F11862E4-CC78-416D-BA54-C8BD43B2652A}" destId="{27E3067F-27F2-421F-8F7D-B8C381F05149}" srcOrd="2" destOrd="0" presId="urn:microsoft.com/office/officeart/2005/8/layout/hierarchy4"/>
    <dgm:cxn modelId="{F2C855FA-2FA1-4FB3-9F19-4C6D03E398D1}" type="presParOf" srcId="{27E3067F-27F2-421F-8F7D-B8C381F05149}" destId="{348DC547-E0D6-412F-8B20-41F2A0DE6962}" srcOrd="0" destOrd="0" presId="urn:microsoft.com/office/officeart/2005/8/layout/hierarchy4"/>
    <dgm:cxn modelId="{462F7D9B-1FAA-40DD-8AC2-906D32141BDB}" type="presParOf" srcId="{27E3067F-27F2-421F-8F7D-B8C381F05149}" destId="{799D40B2-CB37-4EE5-B24E-48DE2A142A59}" srcOrd="1" destOrd="0" presId="urn:microsoft.com/office/officeart/2005/8/layout/hierarchy4"/>
    <dgm:cxn modelId="{CF33A930-92FD-416E-8798-66BC11AD2B65}" type="presParOf" srcId="{5F46A218-0240-488E-A3E1-8F203DB8F37E}" destId="{25EDC016-D4F1-4444-B142-AC98547C6A5F}" srcOrd="1" destOrd="0" presId="urn:microsoft.com/office/officeart/2005/8/layout/hierarchy4"/>
    <dgm:cxn modelId="{DEEB2119-DEBC-4EEE-9AC2-5A4AAA1A3D15}" type="presParOf" srcId="{5F46A218-0240-488E-A3E1-8F203DB8F37E}" destId="{E21DB27D-F431-4905-831C-CF0B4A3BD057}" srcOrd="2" destOrd="0" presId="urn:microsoft.com/office/officeart/2005/8/layout/hierarchy4"/>
    <dgm:cxn modelId="{5315EDA8-F1C3-4356-9103-AF3033977978}" type="presParOf" srcId="{E21DB27D-F431-4905-831C-CF0B4A3BD057}" destId="{9A869C40-9DEA-49C8-9547-40A4137720C1}" srcOrd="0" destOrd="0" presId="urn:microsoft.com/office/officeart/2005/8/layout/hierarchy4"/>
    <dgm:cxn modelId="{8F85A4B7-23C5-4696-AC03-53741C135002}" type="presParOf" srcId="{E21DB27D-F431-4905-831C-CF0B4A3BD057}" destId="{5E2F9DE2-64CD-4F61-8D29-6F04BC699BFD}" srcOrd="1" destOrd="0" presId="urn:microsoft.com/office/officeart/2005/8/layout/hierarchy4"/>
    <dgm:cxn modelId="{654FAB83-08FE-4F9A-99F3-8FEEFA148CB2}" type="presParOf" srcId="{E21DB27D-F431-4905-831C-CF0B4A3BD057}" destId="{FCE8A364-BD95-4041-B83A-DB171F81633F}" srcOrd="2" destOrd="0" presId="urn:microsoft.com/office/officeart/2005/8/layout/hierarchy4"/>
    <dgm:cxn modelId="{2C47901C-0386-4849-BF3E-8EE8AF8E08EE}" type="presParOf" srcId="{FCE8A364-BD95-4041-B83A-DB171F81633F}" destId="{B9802F1B-4FDC-41A4-8D6D-9FB55540A3AE}" srcOrd="0" destOrd="0" presId="urn:microsoft.com/office/officeart/2005/8/layout/hierarchy4"/>
    <dgm:cxn modelId="{A50D32D8-8225-4AE0-8AF1-109A7E142416}" type="presParOf" srcId="{B9802F1B-4FDC-41A4-8D6D-9FB55540A3AE}" destId="{5907220A-4662-418C-B6E8-9AF3C5CFD650}" srcOrd="0" destOrd="0" presId="urn:microsoft.com/office/officeart/2005/8/layout/hierarchy4"/>
    <dgm:cxn modelId="{B9CA2B4B-E8D4-488C-BF5D-DF1D94EE4AF7}" type="presParOf" srcId="{B9802F1B-4FDC-41A4-8D6D-9FB55540A3AE}" destId="{1457C1E3-6514-482A-9CCA-D84CA90BF408}"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E318C6-4B92-4780-901B-2E227C06D197}">
      <dsp:nvSpPr>
        <dsp:cNvPr id="0" name=""/>
        <dsp:cNvSpPr/>
      </dsp:nvSpPr>
      <dsp:spPr>
        <a:xfrm>
          <a:off x="864" y="1753"/>
          <a:ext cx="7531753" cy="158358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de-DE" sz="2300" b="1" kern="1200" dirty="0"/>
            <a:t>Wettbewerbsvorteile durch Daten-/Informationsvorsprung</a:t>
          </a:r>
          <a:r>
            <a:rPr lang="de-DE" sz="2300" kern="1200" dirty="0"/>
            <a:t>, geringere Kosten (etwa in Punkto Marktrecherche und -erforschung), schnellere Innovation, neue Geschäftsfelder</a:t>
          </a:r>
        </a:p>
      </dsp:txBody>
      <dsp:txXfrm>
        <a:off x="47246" y="48135"/>
        <a:ext cx="7438989" cy="1490822"/>
      </dsp:txXfrm>
    </dsp:sp>
    <dsp:sp modelId="{5A493A46-22DA-4ED4-B885-E8F9DDA85D9A}">
      <dsp:nvSpPr>
        <dsp:cNvPr id="0" name=""/>
        <dsp:cNvSpPr/>
      </dsp:nvSpPr>
      <dsp:spPr>
        <a:xfrm>
          <a:off x="864" y="1718412"/>
          <a:ext cx="4919974" cy="158358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b="1" kern="1200" dirty="0"/>
            <a:t>Innovation &amp; neue Geschäftsmodelle</a:t>
          </a:r>
          <a:br>
            <a:rPr lang="de-DE" sz="1700" kern="1200" dirty="0"/>
          </a:br>
          <a:r>
            <a:rPr lang="de-DE" sz="1700" kern="1200" dirty="0"/>
            <a:t>Nutzung offener Daten zur Optimierung bestehender bzw. Entwicklung neuer Produkte und Services; Einsatz von Open Data, Statistiken und KI für Analysen; Erforschung von Marktpotenzialen</a:t>
          </a:r>
        </a:p>
      </dsp:txBody>
      <dsp:txXfrm>
        <a:off x="47246" y="1764794"/>
        <a:ext cx="4827210" cy="1490822"/>
      </dsp:txXfrm>
    </dsp:sp>
    <dsp:sp modelId="{86966AC8-ABCD-4AD4-94F8-0D8581E33282}">
      <dsp:nvSpPr>
        <dsp:cNvPr id="0" name=""/>
        <dsp:cNvSpPr/>
      </dsp:nvSpPr>
      <dsp:spPr>
        <a:xfrm>
          <a:off x="864" y="3435070"/>
          <a:ext cx="2409389" cy="158358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a:t>Datenqualität</a:t>
          </a:r>
          <a:br>
            <a:rPr lang="de-DE" sz="1600" kern="1200" dirty="0"/>
          </a:br>
          <a:r>
            <a:rPr lang="de-DE" sz="1600" kern="1200" dirty="0"/>
            <a:t>Zugang zu standardisierten, interoperablen Daten</a:t>
          </a:r>
        </a:p>
      </dsp:txBody>
      <dsp:txXfrm>
        <a:off x="47246" y="3481452"/>
        <a:ext cx="2316625" cy="1490822"/>
      </dsp:txXfrm>
    </dsp:sp>
    <dsp:sp modelId="{BB322251-276A-465B-96AA-FCB8EF43799E}">
      <dsp:nvSpPr>
        <dsp:cNvPr id="0" name=""/>
        <dsp:cNvSpPr/>
      </dsp:nvSpPr>
      <dsp:spPr>
        <a:xfrm>
          <a:off x="2511448" y="3435070"/>
          <a:ext cx="2409389" cy="158358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a:t>Datentransparenz</a:t>
          </a:r>
          <a:br>
            <a:rPr lang="de-DE" sz="1600" kern="1200" dirty="0"/>
          </a:br>
          <a:r>
            <a:rPr lang="de-DE" sz="1600" kern="1200" dirty="0"/>
            <a:t>Nutzbarkeit offizieller, zuverlässiger, nicht-kompromittierter Datenquellen</a:t>
          </a:r>
        </a:p>
      </dsp:txBody>
      <dsp:txXfrm>
        <a:off x="2557830" y="3481452"/>
        <a:ext cx="2316625" cy="1490822"/>
      </dsp:txXfrm>
    </dsp:sp>
    <dsp:sp modelId="{5CA8771A-940A-4F5A-BE80-A7E17A250FC5}">
      <dsp:nvSpPr>
        <dsp:cNvPr id="0" name=""/>
        <dsp:cNvSpPr/>
      </dsp:nvSpPr>
      <dsp:spPr>
        <a:xfrm>
          <a:off x="5123227" y="1718412"/>
          <a:ext cx="2409389" cy="158358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de-DE" sz="1700" b="1" kern="1200" dirty="0"/>
            <a:t>Kostensenkung</a:t>
          </a:r>
          <a:br>
            <a:rPr lang="de-DE" sz="1700" kern="1200" dirty="0"/>
          </a:br>
          <a:r>
            <a:rPr lang="de-DE" sz="1700" kern="1200" dirty="0"/>
            <a:t>Nutzung bereits existenter &amp; aufbereiteter Daten anstatt Eigenrecherche</a:t>
          </a:r>
        </a:p>
      </dsp:txBody>
      <dsp:txXfrm>
        <a:off x="5169609" y="1764794"/>
        <a:ext cx="2316625" cy="1490822"/>
      </dsp:txXfrm>
    </dsp:sp>
    <dsp:sp modelId="{0461FF37-EA49-4FEE-83BD-6C260AD6AFB5}">
      <dsp:nvSpPr>
        <dsp:cNvPr id="0" name=""/>
        <dsp:cNvSpPr/>
      </dsp:nvSpPr>
      <dsp:spPr>
        <a:xfrm>
          <a:off x="5123227" y="3435070"/>
          <a:ext cx="2409389" cy="158358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a:t>Passgenauigkeit von Daten</a:t>
          </a:r>
          <a:br>
            <a:rPr lang="de-DE" sz="1600" kern="1200" dirty="0"/>
          </a:br>
          <a:r>
            <a:rPr lang="de-DE" sz="1600" kern="1200" dirty="0"/>
            <a:t>Entwicklungschancen maßgeschneiderter Datendienste und </a:t>
          </a:r>
          <a:r>
            <a:rPr lang="de-DE" sz="1600" kern="1200" dirty="0" err="1"/>
            <a:t>Insights</a:t>
          </a:r>
          <a:endParaRPr lang="de-DE" sz="1600" kern="1200" dirty="0"/>
        </a:p>
      </dsp:txBody>
      <dsp:txXfrm>
        <a:off x="5169609" y="3481452"/>
        <a:ext cx="2316625" cy="14908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EFD59D-33A3-4334-912A-A777FB8DC0BE}">
      <dsp:nvSpPr>
        <dsp:cNvPr id="0" name=""/>
        <dsp:cNvSpPr/>
      </dsp:nvSpPr>
      <dsp:spPr>
        <a:xfrm>
          <a:off x="0" y="0"/>
          <a:ext cx="11137107"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8BF875-54DA-4F12-AB0E-BA0DBB5E5BFC}">
      <dsp:nvSpPr>
        <dsp:cNvPr id="0" name=""/>
        <dsp:cNvSpPr/>
      </dsp:nvSpPr>
      <dsp:spPr>
        <a:xfrm>
          <a:off x="0" y="0"/>
          <a:ext cx="2227421" cy="4965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err="1"/>
            <a:t>Beispiel</a:t>
          </a:r>
          <a:r>
            <a:rPr lang="en-US" sz="2000" b="1" kern="1200" dirty="0"/>
            <a:t>: KIWA</a:t>
          </a:r>
        </a:p>
        <a:p>
          <a:pPr marL="0" lvl="0" indent="0" algn="l" defTabSz="889000">
            <a:lnSpc>
              <a:spcPct val="90000"/>
            </a:lnSpc>
            <a:spcBef>
              <a:spcPct val="0"/>
            </a:spcBef>
            <a:spcAft>
              <a:spcPct val="35000"/>
            </a:spcAft>
            <a:buNone/>
          </a:pPr>
          <a:r>
            <a:rPr lang="de-DE" sz="2000" kern="1200" dirty="0">
              <a:solidFill>
                <a:prstClr val="black">
                  <a:hueOff val="0"/>
                  <a:satOff val="0"/>
                  <a:lumOff val="0"/>
                  <a:alphaOff val="0"/>
                </a:prstClr>
              </a:solidFill>
              <a:latin typeface="Calibri" panose="020F0502020204030204"/>
              <a:ea typeface="+mn-ea"/>
              <a:cs typeface="+mn-cs"/>
            </a:rPr>
            <a:t>Basierend auf dem THD-Projekt KIWA – „Künstliche Intelligenz zur Früh-Detektion von Waldbrand-Ereignissen“ könnte ein Start-up bzw. KMU Feuerlösch-drohnen entwickeln wollen, sich mit folgenden Fragestellungen beschäftigen und Daten benötigen:</a:t>
          </a:r>
        </a:p>
      </dsp:txBody>
      <dsp:txXfrm>
        <a:off x="0" y="0"/>
        <a:ext cx="2227421" cy="4965990"/>
      </dsp:txXfrm>
    </dsp:sp>
    <dsp:sp modelId="{87C0A359-79D9-406F-B4B1-BC1A995851A1}">
      <dsp:nvSpPr>
        <dsp:cNvPr id="0" name=""/>
        <dsp:cNvSpPr/>
      </dsp:nvSpPr>
      <dsp:spPr>
        <a:xfrm>
          <a:off x="2394478" y="77593"/>
          <a:ext cx="8742628" cy="1551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de-DE" sz="2400" kern="1200" dirty="0"/>
            <a:t>Kann sich die Drohne autonom in der Landschaft orientieren? Funktioniert die Sensoren-/Sichterkennung und können Feuer- bzw. Hitzeentwicklungen erkannt werden?</a:t>
          </a:r>
        </a:p>
      </dsp:txBody>
      <dsp:txXfrm>
        <a:off x="2394478" y="77593"/>
        <a:ext cx="8742628" cy="1551871"/>
      </dsp:txXfrm>
    </dsp:sp>
    <dsp:sp modelId="{9E474D7F-080E-461B-B54A-F5A67126456B}">
      <dsp:nvSpPr>
        <dsp:cNvPr id="0" name=""/>
        <dsp:cNvSpPr/>
      </dsp:nvSpPr>
      <dsp:spPr>
        <a:xfrm>
          <a:off x="2227421" y="1629465"/>
          <a:ext cx="8909685"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7D778F-0EB3-4C11-9C17-FB0AA03B3218}">
      <dsp:nvSpPr>
        <dsp:cNvPr id="0" name=""/>
        <dsp:cNvSpPr/>
      </dsp:nvSpPr>
      <dsp:spPr>
        <a:xfrm>
          <a:off x="2394478" y="1707059"/>
          <a:ext cx="8742628" cy="1551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de-DE" sz="2400" kern="1200" dirty="0"/>
            <a:t>Kann die KI diese von anderen Hitzequellen unterscheiden (z.B. aufgeheizte Flächen - wie schwarze Blechdächer oder brennglasähnliche Reflektionen von Dachfenstern, Feuerstellen von offiziellen Campingplätzen / Grillstellen)?</a:t>
          </a:r>
        </a:p>
      </dsp:txBody>
      <dsp:txXfrm>
        <a:off x="2394478" y="1707059"/>
        <a:ext cx="8742628" cy="1551871"/>
      </dsp:txXfrm>
    </dsp:sp>
    <dsp:sp modelId="{21387935-0F2D-4ED7-97D0-963EAB41FDDB}">
      <dsp:nvSpPr>
        <dsp:cNvPr id="0" name=""/>
        <dsp:cNvSpPr/>
      </dsp:nvSpPr>
      <dsp:spPr>
        <a:xfrm>
          <a:off x="2227421" y="3258930"/>
          <a:ext cx="8909685"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8DC20B-2500-4754-9149-3B3524210EC1}">
      <dsp:nvSpPr>
        <dsp:cNvPr id="0" name=""/>
        <dsp:cNvSpPr/>
      </dsp:nvSpPr>
      <dsp:spPr>
        <a:xfrm>
          <a:off x="2394478" y="3336524"/>
          <a:ext cx="8742628" cy="1551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de-DE" sz="2400" kern="1200" dirty="0"/>
            <a:t>Kann die KI richtige Entscheidungen treffen, welchen Löscheinsatz sie betreibt (z.B. gezielter Abwurf von Flüssigkeit bei zugänglichen Flächen, Abwurf mehrere </a:t>
          </a:r>
          <a:r>
            <a:rPr lang="de-DE" sz="2400" i="1" kern="1200" dirty="0" err="1">
              <a:solidFill>
                <a:prstClr val="black">
                  <a:hueOff val="0"/>
                  <a:satOff val="0"/>
                  <a:lumOff val="0"/>
                  <a:alphaOff val="0"/>
                </a:prstClr>
              </a:solidFill>
              <a:latin typeface="Calibri" panose="020F0502020204030204"/>
              <a:ea typeface="+mn-ea"/>
              <a:cs typeface="+mn-cs"/>
            </a:rPr>
            <a:t>Fire</a:t>
          </a:r>
          <a:r>
            <a:rPr lang="de-DE" sz="2400" i="1" kern="1200" dirty="0">
              <a:solidFill>
                <a:prstClr val="black">
                  <a:hueOff val="0"/>
                  <a:satOff val="0"/>
                  <a:lumOff val="0"/>
                  <a:alphaOff val="0"/>
                </a:prstClr>
              </a:solidFill>
              <a:latin typeface="Calibri" panose="020F0502020204030204"/>
              <a:ea typeface="+mn-ea"/>
              <a:cs typeface="+mn-cs"/>
            </a:rPr>
            <a:t> </a:t>
          </a:r>
          <a:r>
            <a:rPr lang="de-DE" sz="2400" i="1" kern="1200" dirty="0" err="1">
              <a:solidFill>
                <a:prstClr val="black">
                  <a:hueOff val="0"/>
                  <a:satOff val="0"/>
                  <a:lumOff val="0"/>
                  <a:alphaOff val="0"/>
                </a:prstClr>
              </a:solidFill>
              <a:latin typeface="Calibri" panose="020F0502020204030204"/>
              <a:ea typeface="+mn-ea"/>
              <a:cs typeface="+mn-cs"/>
            </a:rPr>
            <a:t>Stop</a:t>
          </a:r>
          <a:r>
            <a:rPr lang="de-DE" sz="2400" i="1" kern="1200" dirty="0">
              <a:solidFill>
                <a:prstClr val="black">
                  <a:hueOff val="0"/>
                  <a:satOff val="0"/>
                  <a:lumOff val="0"/>
                  <a:alphaOff val="0"/>
                </a:prstClr>
              </a:solidFill>
              <a:latin typeface="Calibri" panose="020F0502020204030204"/>
              <a:ea typeface="+mn-ea"/>
              <a:cs typeface="+mn-cs"/>
            </a:rPr>
            <a:t> Balls </a:t>
          </a:r>
          <a:r>
            <a:rPr lang="de-DE" sz="2400" kern="1200" dirty="0">
              <a:solidFill>
                <a:prstClr val="black">
                  <a:hueOff val="0"/>
                  <a:satOff val="0"/>
                  <a:lumOff val="0"/>
                  <a:alphaOff val="0"/>
                </a:prstClr>
              </a:solidFill>
              <a:latin typeface="Calibri" panose="020F0502020204030204"/>
              <a:ea typeface="+mn-ea"/>
              <a:cs typeface="+mn-cs"/>
            </a:rPr>
            <a:t>bei nicht zugänglichen)  </a:t>
          </a:r>
        </a:p>
      </dsp:txBody>
      <dsp:txXfrm>
        <a:off x="2394478" y="3336524"/>
        <a:ext cx="8742628" cy="1551871"/>
      </dsp:txXfrm>
    </dsp:sp>
    <dsp:sp modelId="{A9B02568-FF96-45EC-A4FB-A348B67A4B29}">
      <dsp:nvSpPr>
        <dsp:cNvPr id="0" name=""/>
        <dsp:cNvSpPr/>
      </dsp:nvSpPr>
      <dsp:spPr>
        <a:xfrm>
          <a:off x="2227421" y="4888396"/>
          <a:ext cx="8909685"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167101-4861-4CFF-BB60-113551F46674}">
      <dsp:nvSpPr>
        <dsp:cNvPr id="0" name=""/>
        <dsp:cNvSpPr/>
      </dsp:nvSpPr>
      <dsp:spPr>
        <a:xfrm>
          <a:off x="0" y="2491"/>
          <a:ext cx="7672213" cy="152811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marL="0" lvl="0" indent="0" algn="ctr" defTabSz="2000250">
            <a:lnSpc>
              <a:spcPct val="90000"/>
            </a:lnSpc>
            <a:spcBef>
              <a:spcPct val="0"/>
            </a:spcBef>
            <a:spcAft>
              <a:spcPct val="35000"/>
            </a:spcAft>
            <a:buNone/>
          </a:pPr>
          <a:r>
            <a:rPr lang="de-DE" sz="4500" kern="1200" dirty="0"/>
            <a:t>Orientierung in der Landschaft</a:t>
          </a:r>
        </a:p>
      </dsp:txBody>
      <dsp:txXfrm>
        <a:off x="44757" y="47248"/>
        <a:ext cx="7582699" cy="1438603"/>
      </dsp:txXfrm>
    </dsp:sp>
    <dsp:sp modelId="{508F3321-A70E-4CEB-A72E-91FE7E7CC023}">
      <dsp:nvSpPr>
        <dsp:cNvPr id="0" name=""/>
        <dsp:cNvSpPr/>
      </dsp:nvSpPr>
      <dsp:spPr>
        <a:xfrm>
          <a:off x="880" y="1665742"/>
          <a:ext cx="5011727" cy="152811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de-DE" sz="2500" kern="1200" dirty="0"/>
            <a:t>Div. Karten- und GPS-Datenmaterial: wo sind Wälder, wo sind Häuser, wo sind offizielle Grillplätze </a:t>
          </a:r>
        </a:p>
      </dsp:txBody>
      <dsp:txXfrm>
        <a:off x="45637" y="1710499"/>
        <a:ext cx="4922213" cy="1438603"/>
      </dsp:txXfrm>
    </dsp:sp>
    <dsp:sp modelId="{1E82B63A-998C-43CE-AF62-FA389449C0DF}">
      <dsp:nvSpPr>
        <dsp:cNvPr id="0" name=""/>
        <dsp:cNvSpPr/>
      </dsp:nvSpPr>
      <dsp:spPr>
        <a:xfrm>
          <a:off x="880" y="3328993"/>
          <a:ext cx="2454323" cy="152811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de-DE" sz="2200" kern="1200" dirty="0"/>
            <a:t>Mustererkennung: Merkmale von Wald-/ Flächenbränden </a:t>
          </a:r>
        </a:p>
      </dsp:txBody>
      <dsp:txXfrm>
        <a:off x="45637" y="3373750"/>
        <a:ext cx="2364809" cy="1438603"/>
      </dsp:txXfrm>
    </dsp:sp>
    <dsp:sp modelId="{348DC547-E0D6-412F-8B20-41F2A0DE6962}">
      <dsp:nvSpPr>
        <dsp:cNvPr id="0" name=""/>
        <dsp:cNvSpPr/>
      </dsp:nvSpPr>
      <dsp:spPr>
        <a:xfrm>
          <a:off x="2558285" y="3328993"/>
          <a:ext cx="2454323" cy="152811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de-DE" sz="2200" kern="1200" dirty="0"/>
            <a:t>Mustererkennung: zugänglicher Luft-/ Abwurfweg </a:t>
          </a:r>
        </a:p>
      </dsp:txBody>
      <dsp:txXfrm>
        <a:off x="2603042" y="3373750"/>
        <a:ext cx="2364809" cy="1438603"/>
      </dsp:txXfrm>
    </dsp:sp>
    <dsp:sp modelId="{9A869C40-9DEA-49C8-9547-40A4137720C1}">
      <dsp:nvSpPr>
        <dsp:cNvPr id="0" name=""/>
        <dsp:cNvSpPr/>
      </dsp:nvSpPr>
      <dsp:spPr>
        <a:xfrm>
          <a:off x="5218771" y="1665742"/>
          <a:ext cx="2454323" cy="152811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de-DE" sz="2500" kern="1200" dirty="0"/>
            <a:t>Details, z.B.: Höhe und Dichte der Wälder</a:t>
          </a:r>
        </a:p>
      </dsp:txBody>
      <dsp:txXfrm>
        <a:off x="5263528" y="1710499"/>
        <a:ext cx="2364809" cy="1438603"/>
      </dsp:txXfrm>
    </dsp:sp>
    <dsp:sp modelId="{5907220A-4662-418C-B6E8-9AF3C5CFD650}">
      <dsp:nvSpPr>
        <dsp:cNvPr id="0" name=""/>
        <dsp:cNvSpPr/>
      </dsp:nvSpPr>
      <dsp:spPr>
        <a:xfrm>
          <a:off x="5218771" y="3328993"/>
          <a:ext cx="2454323" cy="152811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de-DE" sz="2200" kern="1200" dirty="0"/>
            <a:t>Mustererkennung: Löschung erfolgreich?</a:t>
          </a:r>
        </a:p>
      </dsp:txBody>
      <dsp:txXfrm>
        <a:off x="5263528" y="3373750"/>
        <a:ext cx="2364809" cy="143860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BD6EC6-75CE-447B-BF51-A6E2945158A7}" type="datetimeFigureOut">
              <a:rPr lang="de-DE" smtClean="0"/>
              <a:t>18.09.2025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D3BDE2-07C2-451E-814D-3A5F71693D54}" type="slidenum">
              <a:rPr lang="de-DE" smtClean="0"/>
              <a:t>‹Nr.›</a:t>
            </a:fld>
            <a:endParaRPr lang="de-DE"/>
          </a:p>
        </p:txBody>
      </p:sp>
    </p:spTree>
    <p:extLst>
      <p:ext uri="{BB962C8B-B14F-4D97-AF65-F5344CB8AC3E}">
        <p14:creationId xmlns:p14="http://schemas.microsoft.com/office/powerpoint/2010/main" val="2658656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D3BDE2-07C2-451E-814D-3A5F71693D54}" type="slidenum">
              <a:rPr lang="de-DE" smtClean="0"/>
              <a:t>1</a:t>
            </a:fld>
            <a:endParaRPr lang="de-DE"/>
          </a:p>
        </p:txBody>
      </p:sp>
    </p:spTree>
    <p:extLst>
      <p:ext uri="{BB962C8B-B14F-4D97-AF65-F5344CB8AC3E}">
        <p14:creationId xmlns:p14="http://schemas.microsoft.com/office/powerpoint/2010/main" val="2464702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E1B3A-A120-FB7D-8DCD-929A7756840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BF03A73-324F-9EBB-D9F7-8C3D245D35F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A83B88C-0264-490B-AE83-99D8624DA9C6}"/>
              </a:ext>
            </a:extLst>
          </p:cNvPr>
          <p:cNvSpPr>
            <a:spLocks noGrp="1"/>
          </p:cNvSpPr>
          <p:nvPr>
            <p:ph type="body" idx="1"/>
          </p:nvPr>
        </p:nvSpPr>
        <p:spPr/>
        <p:txBody>
          <a:bodyPr/>
          <a:lstStyle/>
          <a:p>
            <a:endParaRPr lang="de-DE" sz="1200" kern="1200" dirty="0">
              <a:solidFill>
                <a:schemeClr val="tx1"/>
              </a:solidFill>
              <a:effectLst/>
              <a:latin typeface="+mn-lt"/>
              <a:ea typeface="+mn-ea"/>
              <a:cs typeface="+mn-cs"/>
            </a:endParaRPr>
          </a:p>
        </p:txBody>
      </p:sp>
      <p:sp>
        <p:nvSpPr>
          <p:cNvPr id="4" name="Foliennummernplatzhalter 3">
            <a:extLst>
              <a:ext uri="{FF2B5EF4-FFF2-40B4-BE49-F238E27FC236}">
                <a16:creationId xmlns:a16="http://schemas.microsoft.com/office/drawing/2014/main" id="{41B3C11B-6314-B036-C411-FF25D3B0CDDF}"/>
              </a:ext>
            </a:extLst>
          </p:cNvPr>
          <p:cNvSpPr>
            <a:spLocks noGrp="1"/>
          </p:cNvSpPr>
          <p:nvPr>
            <p:ph type="sldNum" sz="quarter" idx="5"/>
          </p:nvPr>
        </p:nvSpPr>
        <p:spPr/>
        <p:txBody>
          <a:bodyPr/>
          <a:lstStyle/>
          <a:p>
            <a:fld id="{ACD3BDE2-07C2-451E-814D-3A5F71693D54}" type="slidenum">
              <a:rPr lang="de-DE" smtClean="0"/>
              <a:t>10</a:t>
            </a:fld>
            <a:endParaRPr lang="de-DE"/>
          </a:p>
        </p:txBody>
      </p:sp>
    </p:spTree>
    <p:extLst>
      <p:ext uri="{BB962C8B-B14F-4D97-AF65-F5344CB8AC3E}">
        <p14:creationId xmlns:p14="http://schemas.microsoft.com/office/powerpoint/2010/main" val="9523146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16E36-2C9D-ABB0-00EF-32ED92E4396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FC4ED20-FE13-3FF2-912B-23E34A4FE62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977F01F-A66A-8832-E9B7-9E88D018D47B}"/>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74CF338-129B-D619-BB01-FC1DC05375E0}"/>
              </a:ext>
            </a:extLst>
          </p:cNvPr>
          <p:cNvSpPr>
            <a:spLocks noGrp="1"/>
          </p:cNvSpPr>
          <p:nvPr>
            <p:ph type="sldNum" sz="quarter" idx="5"/>
          </p:nvPr>
        </p:nvSpPr>
        <p:spPr/>
        <p:txBody>
          <a:bodyPr/>
          <a:lstStyle/>
          <a:p>
            <a:fld id="{ACD3BDE2-07C2-451E-814D-3A5F71693D54}" type="slidenum">
              <a:rPr lang="de-DE" smtClean="0"/>
              <a:t>11</a:t>
            </a:fld>
            <a:endParaRPr lang="de-DE"/>
          </a:p>
        </p:txBody>
      </p:sp>
    </p:spTree>
    <p:extLst>
      <p:ext uri="{BB962C8B-B14F-4D97-AF65-F5344CB8AC3E}">
        <p14:creationId xmlns:p14="http://schemas.microsoft.com/office/powerpoint/2010/main" val="3521592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345F0B-616E-A901-D48B-F8852BEAF1C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CEC0D65-F0E1-7A67-C1E0-1B96AF0DCCD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5E716A8-0CC0-89C2-29B6-D68D131C0204}"/>
              </a:ext>
            </a:extLst>
          </p:cNvPr>
          <p:cNvSpPr>
            <a:spLocks noGrp="1"/>
          </p:cNvSpPr>
          <p:nvPr>
            <p:ph type="body" idx="1"/>
          </p:nvPr>
        </p:nvSpPr>
        <p:spPr/>
        <p:txBody>
          <a:bodyPr/>
          <a:lstStyle/>
          <a:p>
            <a:endParaRPr lang="de-DE" sz="1200" kern="1200" dirty="0">
              <a:solidFill>
                <a:schemeClr val="tx1"/>
              </a:solidFill>
              <a:effectLst/>
              <a:latin typeface="+mn-lt"/>
              <a:ea typeface="+mn-ea"/>
              <a:cs typeface="+mn-cs"/>
            </a:endParaRPr>
          </a:p>
        </p:txBody>
      </p:sp>
      <p:sp>
        <p:nvSpPr>
          <p:cNvPr id="4" name="Foliennummernplatzhalter 3">
            <a:extLst>
              <a:ext uri="{FF2B5EF4-FFF2-40B4-BE49-F238E27FC236}">
                <a16:creationId xmlns:a16="http://schemas.microsoft.com/office/drawing/2014/main" id="{95D6A065-933E-5DDC-3C6D-871BB33B6FCA}"/>
              </a:ext>
            </a:extLst>
          </p:cNvPr>
          <p:cNvSpPr>
            <a:spLocks noGrp="1"/>
          </p:cNvSpPr>
          <p:nvPr>
            <p:ph type="sldNum" sz="quarter" idx="5"/>
          </p:nvPr>
        </p:nvSpPr>
        <p:spPr/>
        <p:txBody>
          <a:bodyPr/>
          <a:lstStyle/>
          <a:p>
            <a:fld id="{ACD3BDE2-07C2-451E-814D-3A5F71693D54}" type="slidenum">
              <a:rPr lang="de-DE" smtClean="0"/>
              <a:t>12</a:t>
            </a:fld>
            <a:endParaRPr lang="de-DE"/>
          </a:p>
        </p:txBody>
      </p:sp>
    </p:spTree>
    <p:extLst>
      <p:ext uri="{BB962C8B-B14F-4D97-AF65-F5344CB8AC3E}">
        <p14:creationId xmlns:p14="http://schemas.microsoft.com/office/powerpoint/2010/main" val="3174943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D3BDE2-07C2-451E-814D-3A5F71693D54}" type="slidenum">
              <a:rPr lang="de-DE" smtClean="0"/>
              <a:t>13</a:t>
            </a:fld>
            <a:endParaRPr lang="de-DE"/>
          </a:p>
        </p:txBody>
      </p:sp>
    </p:spTree>
    <p:extLst>
      <p:ext uri="{BB962C8B-B14F-4D97-AF65-F5344CB8AC3E}">
        <p14:creationId xmlns:p14="http://schemas.microsoft.com/office/powerpoint/2010/main" val="3731885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D99AE-174F-783A-50CC-163870E6EDB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AA4A407-7177-FE27-B41D-4B9F9969895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A9914FE-6037-3E30-B272-CB5E49ADB5F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86C10984-E444-435A-0412-E34BE681709A}"/>
              </a:ext>
            </a:extLst>
          </p:cNvPr>
          <p:cNvSpPr>
            <a:spLocks noGrp="1"/>
          </p:cNvSpPr>
          <p:nvPr>
            <p:ph type="sldNum" sz="quarter" idx="5"/>
          </p:nvPr>
        </p:nvSpPr>
        <p:spPr/>
        <p:txBody>
          <a:bodyPr/>
          <a:lstStyle/>
          <a:p>
            <a:fld id="{ACD3BDE2-07C2-451E-814D-3A5F71693D54}" type="slidenum">
              <a:rPr lang="de-DE" smtClean="0"/>
              <a:t>15</a:t>
            </a:fld>
            <a:endParaRPr lang="de-DE"/>
          </a:p>
        </p:txBody>
      </p:sp>
    </p:spTree>
    <p:extLst>
      <p:ext uri="{BB962C8B-B14F-4D97-AF65-F5344CB8AC3E}">
        <p14:creationId xmlns:p14="http://schemas.microsoft.com/office/powerpoint/2010/main" val="2916881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D3BDE2-07C2-451E-814D-3A5F71693D54}" type="slidenum">
              <a:rPr lang="de-DE" smtClean="0"/>
              <a:t>16</a:t>
            </a:fld>
            <a:endParaRPr lang="de-DE"/>
          </a:p>
        </p:txBody>
      </p:sp>
    </p:spTree>
    <p:extLst>
      <p:ext uri="{BB962C8B-B14F-4D97-AF65-F5344CB8AC3E}">
        <p14:creationId xmlns:p14="http://schemas.microsoft.com/office/powerpoint/2010/main" val="1004359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ACD3BDE2-07C2-451E-814D-3A5F71693D54}" type="slidenum">
              <a:rPr lang="de-DE" smtClean="0"/>
              <a:t>17</a:t>
            </a:fld>
            <a:endParaRPr lang="de-DE"/>
          </a:p>
        </p:txBody>
      </p:sp>
    </p:spTree>
    <p:extLst>
      <p:ext uri="{BB962C8B-B14F-4D97-AF65-F5344CB8AC3E}">
        <p14:creationId xmlns:p14="http://schemas.microsoft.com/office/powerpoint/2010/main" val="29178661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A3C449-0651-15E4-66E4-BDEF900DEDE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F323264-F754-0D01-7067-D68BDE4117A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765EDA4-D519-5C1F-1BD9-AB93065F25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6F6F6E"/>
                </a:solidFill>
                <a:latin typeface="Saira" panose="00000500000000000000" pitchFamily="2" charset="0"/>
              </a:rPr>
              <a:t>Allotment gardens -&gt; </a:t>
            </a:r>
            <a:r>
              <a:rPr lang="en-US" sz="1200" dirty="0" err="1">
                <a:solidFill>
                  <a:srgbClr val="6F6F6E"/>
                </a:solidFill>
                <a:latin typeface="Saira" panose="00000500000000000000" pitchFamily="2" charset="0"/>
              </a:rPr>
              <a:t>Schrebergärten</a:t>
            </a:r>
            <a:endParaRPr lang="de-DE" dirty="0"/>
          </a:p>
        </p:txBody>
      </p:sp>
      <p:sp>
        <p:nvSpPr>
          <p:cNvPr id="4" name="Foliennummernplatzhalter 3">
            <a:extLst>
              <a:ext uri="{FF2B5EF4-FFF2-40B4-BE49-F238E27FC236}">
                <a16:creationId xmlns:a16="http://schemas.microsoft.com/office/drawing/2014/main" id="{C4BF72D7-9AAD-12F4-5581-A2712F7106C7}"/>
              </a:ext>
            </a:extLst>
          </p:cNvPr>
          <p:cNvSpPr>
            <a:spLocks noGrp="1"/>
          </p:cNvSpPr>
          <p:nvPr>
            <p:ph type="sldNum" sz="quarter" idx="5"/>
          </p:nvPr>
        </p:nvSpPr>
        <p:spPr/>
        <p:txBody>
          <a:bodyPr/>
          <a:lstStyle/>
          <a:p>
            <a:fld id="{ACD3BDE2-07C2-451E-814D-3A5F71693D54}" type="slidenum">
              <a:rPr lang="de-DE" smtClean="0"/>
              <a:t>18</a:t>
            </a:fld>
            <a:endParaRPr lang="de-DE"/>
          </a:p>
        </p:txBody>
      </p:sp>
    </p:spTree>
    <p:extLst>
      <p:ext uri="{BB962C8B-B14F-4D97-AF65-F5344CB8AC3E}">
        <p14:creationId xmlns:p14="http://schemas.microsoft.com/office/powerpoint/2010/main" val="3860340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D3BDE2-07C2-451E-814D-3A5F71693D54}" type="slidenum">
              <a:rPr lang="de-DE" smtClean="0"/>
              <a:t>19</a:t>
            </a:fld>
            <a:endParaRPr lang="de-DE"/>
          </a:p>
        </p:txBody>
      </p:sp>
    </p:spTree>
    <p:extLst>
      <p:ext uri="{BB962C8B-B14F-4D97-AF65-F5344CB8AC3E}">
        <p14:creationId xmlns:p14="http://schemas.microsoft.com/office/powerpoint/2010/main" val="36565969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Soweit, so gut, kommen wir nun zum aktuellen Stand des Projekts</a:t>
            </a:r>
          </a:p>
        </p:txBody>
      </p:sp>
      <p:sp>
        <p:nvSpPr>
          <p:cNvPr id="4" name="Foliennummernplatzhalter 3"/>
          <p:cNvSpPr>
            <a:spLocks noGrp="1"/>
          </p:cNvSpPr>
          <p:nvPr>
            <p:ph type="sldNum" sz="quarter" idx="5"/>
          </p:nvPr>
        </p:nvSpPr>
        <p:spPr/>
        <p:txBody>
          <a:bodyPr/>
          <a:lstStyle/>
          <a:p>
            <a:fld id="{ACD3BDE2-07C2-451E-814D-3A5F71693D54}" type="slidenum">
              <a:rPr lang="de-DE" smtClean="0"/>
              <a:t>20</a:t>
            </a:fld>
            <a:endParaRPr lang="de-DE"/>
          </a:p>
        </p:txBody>
      </p:sp>
    </p:spTree>
    <p:extLst>
      <p:ext uri="{BB962C8B-B14F-4D97-AF65-F5344CB8AC3E}">
        <p14:creationId xmlns:p14="http://schemas.microsoft.com/office/powerpoint/2010/main" val="2245360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D3BDE2-07C2-451E-814D-3A5F71693D54}" type="slidenum">
              <a:rPr lang="de-DE" smtClean="0"/>
              <a:t>2</a:t>
            </a:fld>
            <a:endParaRPr lang="de-DE"/>
          </a:p>
        </p:txBody>
      </p:sp>
    </p:spTree>
    <p:extLst>
      <p:ext uri="{BB962C8B-B14F-4D97-AF65-F5344CB8AC3E}">
        <p14:creationId xmlns:p14="http://schemas.microsoft.com/office/powerpoint/2010/main" val="39959428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CD3BDE2-07C2-451E-814D-3A5F71693D54}" type="slidenum">
              <a:rPr lang="de-DE" smtClean="0"/>
              <a:t>21</a:t>
            </a:fld>
            <a:endParaRPr lang="de-DE"/>
          </a:p>
        </p:txBody>
      </p:sp>
    </p:spTree>
    <p:extLst>
      <p:ext uri="{BB962C8B-B14F-4D97-AF65-F5344CB8AC3E}">
        <p14:creationId xmlns:p14="http://schemas.microsoft.com/office/powerpoint/2010/main" val="1120307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69147-6DAC-087B-C39A-49AA67936BB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0313626-9B84-3575-0DB0-DDFF13F82AF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34F4BA0-7A0D-6880-2288-835CF844948D}"/>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DE4550E3-C074-F26A-CD15-5C18923427E2}"/>
              </a:ext>
            </a:extLst>
          </p:cNvPr>
          <p:cNvSpPr>
            <a:spLocks noGrp="1"/>
          </p:cNvSpPr>
          <p:nvPr>
            <p:ph type="sldNum" sz="quarter" idx="5"/>
          </p:nvPr>
        </p:nvSpPr>
        <p:spPr/>
        <p:txBody>
          <a:bodyPr/>
          <a:lstStyle/>
          <a:p>
            <a:fld id="{ACD3BDE2-07C2-451E-814D-3A5F71693D54}" type="slidenum">
              <a:rPr lang="de-DE" smtClean="0"/>
              <a:t>22</a:t>
            </a:fld>
            <a:endParaRPr lang="de-DE"/>
          </a:p>
        </p:txBody>
      </p:sp>
    </p:spTree>
    <p:extLst>
      <p:ext uri="{BB962C8B-B14F-4D97-AF65-F5344CB8AC3E}">
        <p14:creationId xmlns:p14="http://schemas.microsoft.com/office/powerpoint/2010/main" val="40658811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22653-DE21-BC28-8893-EC716A802F7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114A3F8-9DD9-25B1-2677-8A933527ADF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D82983F-FE4E-9759-1F8B-90D27D464AA1}"/>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3446EE3-D9E4-719A-27CE-8120D08056F0}"/>
              </a:ext>
            </a:extLst>
          </p:cNvPr>
          <p:cNvSpPr>
            <a:spLocks noGrp="1"/>
          </p:cNvSpPr>
          <p:nvPr>
            <p:ph type="sldNum" sz="quarter" idx="5"/>
          </p:nvPr>
        </p:nvSpPr>
        <p:spPr/>
        <p:txBody>
          <a:bodyPr/>
          <a:lstStyle/>
          <a:p>
            <a:fld id="{ACD3BDE2-07C2-451E-814D-3A5F71693D54}" type="slidenum">
              <a:rPr lang="de-DE" smtClean="0"/>
              <a:t>23</a:t>
            </a:fld>
            <a:endParaRPr lang="de-DE"/>
          </a:p>
        </p:txBody>
      </p:sp>
    </p:spTree>
    <p:extLst>
      <p:ext uri="{BB962C8B-B14F-4D97-AF65-F5344CB8AC3E}">
        <p14:creationId xmlns:p14="http://schemas.microsoft.com/office/powerpoint/2010/main" val="585820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8F510-06B0-45F8-0464-BB962DD2EEC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CD4E02E-2FB2-9355-B1FD-9504608A2E7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879846B-5A73-90A5-09D7-036DDF2387F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Sollte das </a:t>
            </a:r>
            <a:r>
              <a:rPr lang="de-DE" sz="1200" kern="1200" dirty="0">
                <a:solidFill>
                  <a:prstClr val="black">
                    <a:hueOff val="0"/>
                    <a:satOff val="0"/>
                    <a:lumOff val="0"/>
                    <a:alphaOff val="0"/>
                  </a:prstClr>
                </a:solidFill>
                <a:latin typeface="Calibri" panose="020F0502020204030204"/>
                <a:ea typeface="+mn-ea"/>
                <a:cs typeface="+mn-cs"/>
              </a:rPr>
              <a:t>Start-up bzw. KMU, das Feuerlöschdrohnen entwickelt, bspw. auf ihrer Homepage mit einem animierten Video demonstrieren, wie ihre Drohnen basierend auf den 3D Baummodellen in Lücken zwischen den Bäumen hineinfliegt, um Brände zu löschen, so müsste sie beim Video den Datensatz von Markus </a:t>
            </a:r>
            <a:r>
              <a:rPr lang="de-DE" sz="1200" kern="1200" dirty="0" err="1">
                <a:solidFill>
                  <a:prstClr val="black">
                    <a:hueOff val="0"/>
                    <a:satOff val="0"/>
                    <a:lumOff val="0"/>
                    <a:alphaOff val="0"/>
                  </a:prstClr>
                </a:solidFill>
                <a:latin typeface="Calibri" panose="020F0502020204030204"/>
                <a:ea typeface="+mn-ea"/>
                <a:cs typeface="+mn-cs"/>
              </a:rPr>
              <a:t>Münzinger</a:t>
            </a:r>
            <a:r>
              <a:rPr lang="de-DE" sz="1200" kern="1200" dirty="0">
                <a:solidFill>
                  <a:prstClr val="black">
                    <a:hueOff val="0"/>
                    <a:satOff val="0"/>
                    <a:lumOff val="0"/>
                    <a:alphaOff val="0"/>
                  </a:prstClr>
                </a:solidFill>
                <a:latin typeface="Calibri" panose="020F0502020204030204"/>
                <a:ea typeface="+mn-ea"/>
                <a:cs typeface="+mn-cs"/>
              </a:rPr>
              <a:t> referenzieren, falls hier diese 3D Baummodelle gezeigt werden -&gt; </a:t>
            </a:r>
            <a:r>
              <a:rPr lang="de-DE" sz="1200" dirty="0">
                <a:solidFill>
                  <a:srgbClr val="6F6F6E"/>
                </a:solidFill>
                <a:latin typeface="Saira" panose="00000500000000000000" pitchFamily="2" charset="0"/>
              </a:rPr>
              <a:t>BY bedeutet, dass man eine Attribuierung machen muss.</a:t>
            </a:r>
            <a:endParaRPr lang="de-DE" dirty="0"/>
          </a:p>
          <a:p>
            <a:endParaRPr lang="de-DE" dirty="0"/>
          </a:p>
        </p:txBody>
      </p:sp>
      <p:sp>
        <p:nvSpPr>
          <p:cNvPr id="4" name="Foliennummernplatzhalter 3">
            <a:extLst>
              <a:ext uri="{FF2B5EF4-FFF2-40B4-BE49-F238E27FC236}">
                <a16:creationId xmlns:a16="http://schemas.microsoft.com/office/drawing/2014/main" id="{453E850E-480E-0AF3-A1AE-478B27059909}"/>
              </a:ext>
            </a:extLst>
          </p:cNvPr>
          <p:cNvSpPr>
            <a:spLocks noGrp="1"/>
          </p:cNvSpPr>
          <p:nvPr>
            <p:ph type="sldNum" sz="quarter" idx="5"/>
          </p:nvPr>
        </p:nvSpPr>
        <p:spPr/>
        <p:txBody>
          <a:bodyPr/>
          <a:lstStyle/>
          <a:p>
            <a:fld id="{ACD3BDE2-07C2-451E-814D-3A5F71693D54}" type="slidenum">
              <a:rPr lang="de-DE" smtClean="0"/>
              <a:t>24</a:t>
            </a:fld>
            <a:endParaRPr lang="de-DE"/>
          </a:p>
        </p:txBody>
      </p:sp>
    </p:spTree>
    <p:extLst>
      <p:ext uri="{BB962C8B-B14F-4D97-AF65-F5344CB8AC3E}">
        <p14:creationId xmlns:p14="http://schemas.microsoft.com/office/powerpoint/2010/main" val="2848252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6E5AD-390B-CA1F-9FF5-54D25332434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C8A85AF-3C31-E1EA-7992-736E2F73086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E1FB55E-1285-DD02-DF60-4D189F648A31}"/>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B39BE0E3-08AE-D6B0-558E-72105045ED6E}"/>
              </a:ext>
            </a:extLst>
          </p:cNvPr>
          <p:cNvSpPr>
            <a:spLocks noGrp="1"/>
          </p:cNvSpPr>
          <p:nvPr>
            <p:ph type="sldNum" sz="quarter" idx="5"/>
          </p:nvPr>
        </p:nvSpPr>
        <p:spPr/>
        <p:txBody>
          <a:bodyPr/>
          <a:lstStyle/>
          <a:p>
            <a:fld id="{ACD3BDE2-07C2-451E-814D-3A5F71693D54}" type="slidenum">
              <a:rPr lang="de-DE" smtClean="0"/>
              <a:t>25</a:t>
            </a:fld>
            <a:endParaRPr lang="de-DE"/>
          </a:p>
        </p:txBody>
      </p:sp>
    </p:spTree>
    <p:extLst>
      <p:ext uri="{BB962C8B-B14F-4D97-AF65-F5344CB8AC3E}">
        <p14:creationId xmlns:p14="http://schemas.microsoft.com/office/powerpoint/2010/main" val="33286069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0:14:26 min.</a:t>
            </a:r>
          </a:p>
        </p:txBody>
      </p:sp>
      <p:sp>
        <p:nvSpPr>
          <p:cNvPr id="4" name="Foliennummernplatzhalter 3"/>
          <p:cNvSpPr>
            <a:spLocks noGrp="1"/>
          </p:cNvSpPr>
          <p:nvPr>
            <p:ph type="sldNum" sz="quarter" idx="5"/>
          </p:nvPr>
        </p:nvSpPr>
        <p:spPr/>
        <p:txBody>
          <a:bodyPr/>
          <a:lstStyle/>
          <a:p>
            <a:fld id="{ACD3BDE2-07C2-451E-814D-3A5F71693D54}" type="slidenum">
              <a:rPr lang="de-DE" smtClean="0"/>
              <a:t>26</a:t>
            </a:fld>
            <a:endParaRPr lang="de-DE"/>
          </a:p>
        </p:txBody>
      </p:sp>
    </p:spTree>
    <p:extLst>
      <p:ext uri="{BB962C8B-B14F-4D97-AF65-F5344CB8AC3E}">
        <p14:creationId xmlns:p14="http://schemas.microsoft.com/office/powerpoint/2010/main" val="3596919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5"/>
          </p:nvPr>
        </p:nvSpPr>
        <p:spPr/>
        <p:txBody>
          <a:bodyPr/>
          <a:lstStyle/>
          <a:p>
            <a:fld id="{ACD3BDE2-07C2-451E-814D-3A5F71693D54}" type="slidenum">
              <a:rPr lang="de-DE" smtClean="0"/>
              <a:t>3</a:t>
            </a:fld>
            <a:endParaRPr lang="de-DE"/>
          </a:p>
        </p:txBody>
      </p:sp>
    </p:spTree>
    <p:extLst>
      <p:ext uri="{BB962C8B-B14F-4D97-AF65-F5344CB8AC3E}">
        <p14:creationId xmlns:p14="http://schemas.microsoft.com/office/powerpoint/2010/main" val="102315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CD45B-1612-666D-F21C-13C8984D4E8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F20A858-5803-6F80-1A1F-5A0A4FF000E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AB31FC5-72A4-89A3-B796-4EA6BFBA1E1C}"/>
              </a:ext>
            </a:extLst>
          </p:cNvPr>
          <p:cNvSpPr>
            <a:spLocks noGrp="1"/>
          </p:cNvSpPr>
          <p:nvPr>
            <p:ph type="body" idx="1"/>
          </p:nvPr>
        </p:nvSpPr>
        <p:spPr/>
        <p:txBody>
          <a:bodyPr/>
          <a:lstStyle/>
          <a:p>
            <a:endParaRPr lang="de-DE" sz="1200" kern="1200" dirty="0">
              <a:solidFill>
                <a:schemeClr val="tx1"/>
              </a:solidFill>
              <a:effectLst/>
              <a:latin typeface="+mn-lt"/>
              <a:ea typeface="+mn-ea"/>
              <a:cs typeface="+mn-cs"/>
            </a:endParaRPr>
          </a:p>
        </p:txBody>
      </p:sp>
      <p:sp>
        <p:nvSpPr>
          <p:cNvPr id="4" name="Foliennummernplatzhalter 3">
            <a:extLst>
              <a:ext uri="{FF2B5EF4-FFF2-40B4-BE49-F238E27FC236}">
                <a16:creationId xmlns:a16="http://schemas.microsoft.com/office/drawing/2014/main" id="{4F29AC4E-DB26-4466-D7CF-42ED6957996A}"/>
              </a:ext>
            </a:extLst>
          </p:cNvPr>
          <p:cNvSpPr>
            <a:spLocks noGrp="1"/>
          </p:cNvSpPr>
          <p:nvPr>
            <p:ph type="sldNum" sz="quarter" idx="5"/>
          </p:nvPr>
        </p:nvSpPr>
        <p:spPr/>
        <p:txBody>
          <a:bodyPr/>
          <a:lstStyle/>
          <a:p>
            <a:fld id="{ACD3BDE2-07C2-451E-814D-3A5F71693D54}" type="slidenum">
              <a:rPr lang="de-DE" smtClean="0"/>
              <a:t>4</a:t>
            </a:fld>
            <a:endParaRPr lang="de-DE"/>
          </a:p>
        </p:txBody>
      </p:sp>
    </p:spTree>
    <p:extLst>
      <p:ext uri="{BB962C8B-B14F-4D97-AF65-F5344CB8AC3E}">
        <p14:creationId xmlns:p14="http://schemas.microsoft.com/office/powerpoint/2010/main" val="1845750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6BB62-2483-AB41-51DD-BFC46D5D607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9AD7C40-EED9-00C3-FE31-6E55FA42A88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41A0BCD-4467-90F9-03AF-DC5B686BDF17}"/>
              </a:ext>
            </a:extLst>
          </p:cNvPr>
          <p:cNvSpPr>
            <a:spLocks noGrp="1"/>
          </p:cNvSpPr>
          <p:nvPr>
            <p:ph type="body" idx="1"/>
          </p:nvPr>
        </p:nvSpPr>
        <p:spPr/>
        <p:txBody>
          <a:bodyPr/>
          <a:lstStyle/>
          <a:p>
            <a:endParaRPr lang="de-DE" sz="1200" kern="1200" dirty="0">
              <a:solidFill>
                <a:schemeClr val="tx1"/>
              </a:solidFill>
              <a:effectLst/>
              <a:latin typeface="+mn-lt"/>
              <a:ea typeface="+mn-ea"/>
              <a:cs typeface="+mn-cs"/>
            </a:endParaRPr>
          </a:p>
        </p:txBody>
      </p:sp>
      <p:sp>
        <p:nvSpPr>
          <p:cNvPr id="4" name="Foliennummernplatzhalter 3">
            <a:extLst>
              <a:ext uri="{FF2B5EF4-FFF2-40B4-BE49-F238E27FC236}">
                <a16:creationId xmlns:a16="http://schemas.microsoft.com/office/drawing/2014/main" id="{D6FC3AF2-7942-7696-409C-9F123E49F08E}"/>
              </a:ext>
            </a:extLst>
          </p:cNvPr>
          <p:cNvSpPr>
            <a:spLocks noGrp="1"/>
          </p:cNvSpPr>
          <p:nvPr>
            <p:ph type="sldNum" sz="quarter" idx="5"/>
          </p:nvPr>
        </p:nvSpPr>
        <p:spPr/>
        <p:txBody>
          <a:bodyPr/>
          <a:lstStyle/>
          <a:p>
            <a:fld id="{ACD3BDE2-07C2-451E-814D-3A5F71693D54}" type="slidenum">
              <a:rPr lang="de-DE" smtClean="0"/>
              <a:t>5</a:t>
            </a:fld>
            <a:endParaRPr lang="de-DE"/>
          </a:p>
        </p:txBody>
      </p:sp>
    </p:spTree>
    <p:extLst>
      <p:ext uri="{BB962C8B-B14F-4D97-AF65-F5344CB8AC3E}">
        <p14:creationId xmlns:p14="http://schemas.microsoft.com/office/powerpoint/2010/main" val="132081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8E9BE-95DF-0F1F-6AB9-7ACF7865A7C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4B0D39B-496A-4719-113D-F56C193F908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BD0CB04-3C49-CB55-990E-B319EBEE02D4}"/>
              </a:ext>
            </a:extLst>
          </p:cNvPr>
          <p:cNvSpPr>
            <a:spLocks noGrp="1"/>
          </p:cNvSpPr>
          <p:nvPr>
            <p:ph type="body" idx="1"/>
          </p:nvPr>
        </p:nvSpPr>
        <p:spPr/>
        <p:txBody>
          <a:bodyPr/>
          <a:lstStyle/>
          <a:p>
            <a:endParaRPr lang="de-DE" sz="1200" kern="1200" dirty="0">
              <a:solidFill>
                <a:schemeClr val="tx1"/>
              </a:solidFill>
              <a:effectLst/>
              <a:latin typeface="+mn-lt"/>
              <a:ea typeface="+mn-ea"/>
              <a:cs typeface="+mn-cs"/>
            </a:endParaRPr>
          </a:p>
        </p:txBody>
      </p:sp>
      <p:sp>
        <p:nvSpPr>
          <p:cNvPr id="4" name="Foliennummernplatzhalter 3">
            <a:extLst>
              <a:ext uri="{FF2B5EF4-FFF2-40B4-BE49-F238E27FC236}">
                <a16:creationId xmlns:a16="http://schemas.microsoft.com/office/drawing/2014/main" id="{D878BDA6-69CB-773D-B605-C4E19E3CE5D8}"/>
              </a:ext>
            </a:extLst>
          </p:cNvPr>
          <p:cNvSpPr>
            <a:spLocks noGrp="1"/>
          </p:cNvSpPr>
          <p:nvPr>
            <p:ph type="sldNum" sz="quarter" idx="5"/>
          </p:nvPr>
        </p:nvSpPr>
        <p:spPr/>
        <p:txBody>
          <a:bodyPr/>
          <a:lstStyle/>
          <a:p>
            <a:fld id="{ACD3BDE2-07C2-451E-814D-3A5F71693D54}" type="slidenum">
              <a:rPr lang="de-DE" smtClean="0"/>
              <a:t>6</a:t>
            </a:fld>
            <a:endParaRPr lang="de-DE"/>
          </a:p>
        </p:txBody>
      </p:sp>
    </p:spTree>
    <p:extLst>
      <p:ext uri="{BB962C8B-B14F-4D97-AF65-F5344CB8AC3E}">
        <p14:creationId xmlns:p14="http://schemas.microsoft.com/office/powerpoint/2010/main" val="3784740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4A4E8-7BD5-61E1-8C08-36D9FD85EE2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A778074-3F45-EB3B-248F-6C2EBBDDAD5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6DD1DF7-C61B-D01A-7274-7DD2AA22BAA3}"/>
              </a:ext>
            </a:extLst>
          </p:cNvPr>
          <p:cNvSpPr>
            <a:spLocks noGrp="1"/>
          </p:cNvSpPr>
          <p:nvPr>
            <p:ph type="body" idx="1"/>
          </p:nvPr>
        </p:nvSpPr>
        <p:spPr/>
        <p:txBody>
          <a:bodyPr/>
          <a:lstStyle/>
          <a:p>
            <a:endParaRPr lang="de-DE" sz="1200" kern="1200" dirty="0">
              <a:solidFill>
                <a:schemeClr val="tx1"/>
              </a:solidFill>
              <a:effectLst/>
              <a:latin typeface="+mn-lt"/>
              <a:ea typeface="+mn-ea"/>
              <a:cs typeface="+mn-cs"/>
            </a:endParaRPr>
          </a:p>
        </p:txBody>
      </p:sp>
      <p:sp>
        <p:nvSpPr>
          <p:cNvPr id="4" name="Foliennummernplatzhalter 3">
            <a:extLst>
              <a:ext uri="{FF2B5EF4-FFF2-40B4-BE49-F238E27FC236}">
                <a16:creationId xmlns:a16="http://schemas.microsoft.com/office/drawing/2014/main" id="{4391EF8F-5DBF-8BEC-91C4-EC5A8E50AA24}"/>
              </a:ext>
            </a:extLst>
          </p:cNvPr>
          <p:cNvSpPr>
            <a:spLocks noGrp="1"/>
          </p:cNvSpPr>
          <p:nvPr>
            <p:ph type="sldNum" sz="quarter" idx="5"/>
          </p:nvPr>
        </p:nvSpPr>
        <p:spPr/>
        <p:txBody>
          <a:bodyPr/>
          <a:lstStyle/>
          <a:p>
            <a:fld id="{ACD3BDE2-07C2-451E-814D-3A5F71693D54}" type="slidenum">
              <a:rPr lang="de-DE" smtClean="0"/>
              <a:t>7</a:t>
            </a:fld>
            <a:endParaRPr lang="de-DE"/>
          </a:p>
        </p:txBody>
      </p:sp>
    </p:spTree>
    <p:extLst>
      <p:ext uri="{BB962C8B-B14F-4D97-AF65-F5344CB8AC3E}">
        <p14:creationId xmlns:p14="http://schemas.microsoft.com/office/powerpoint/2010/main" val="2462193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99CBF8-CA10-513D-D15A-1A734B2C012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CB58164-4B37-48DF-EC14-78D3D3D12DA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C132E15-8A7A-8B62-4774-010CA2DCE957}"/>
              </a:ext>
            </a:extLst>
          </p:cNvPr>
          <p:cNvSpPr>
            <a:spLocks noGrp="1"/>
          </p:cNvSpPr>
          <p:nvPr>
            <p:ph type="body" idx="1"/>
          </p:nvPr>
        </p:nvSpPr>
        <p:spPr/>
        <p:txBody>
          <a:bodyPr/>
          <a:lstStyle/>
          <a:p>
            <a:endParaRPr lang="de-DE" sz="1200" kern="1200" dirty="0">
              <a:solidFill>
                <a:schemeClr val="tx1"/>
              </a:solidFill>
              <a:effectLst/>
              <a:latin typeface="+mn-lt"/>
              <a:ea typeface="+mn-ea"/>
              <a:cs typeface="+mn-cs"/>
            </a:endParaRPr>
          </a:p>
        </p:txBody>
      </p:sp>
      <p:sp>
        <p:nvSpPr>
          <p:cNvPr id="4" name="Foliennummernplatzhalter 3">
            <a:extLst>
              <a:ext uri="{FF2B5EF4-FFF2-40B4-BE49-F238E27FC236}">
                <a16:creationId xmlns:a16="http://schemas.microsoft.com/office/drawing/2014/main" id="{E1571F9B-026A-C424-86BE-648AC202B6B9}"/>
              </a:ext>
            </a:extLst>
          </p:cNvPr>
          <p:cNvSpPr>
            <a:spLocks noGrp="1"/>
          </p:cNvSpPr>
          <p:nvPr>
            <p:ph type="sldNum" sz="quarter" idx="5"/>
          </p:nvPr>
        </p:nvSpPr>
        <p:spPr/>
        <p:txBody>
          <a:bodyPr/>
          <a:lstStyle/>
          <a:p>
            <a:fld id="{ACD3BDE2-07C2-451E-814D-3A5F71693D54}" type="slidenum">
              <a:rPr lang="de-DE" smtClean="0"/>
              <a:t>8</a:t>
            </a:fld>
            <a:endParaRPr lang="de-DE"/>
          </a:p>
        </p:txBody>
      </p:sp>
    </p:spTree>
    <p:extLst>
      <p:ext uri="{BB962C8B-B14F-4D97-AF65-F5344CB8AC3E}">
        <p14:creationId xmlns:p14="http://schemas.microsoft.com/office/powerpoint/2010/main" val="439360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37F1B-87AA-5426-7760-060D0FDD3D2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16B890C-C148-80E8-2B00-5A7AED743FD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39B3415-ABD6-81E8-DEC4-3E7CA399D9D5}"/>
              </a:ext>
            </a:extLst>
          </p:cNvPr>
          <p:cNvSpPr>
            <a:spLocks noGrp="1"/>
          </p:cNvSpPr>
          <p:nvPr>
            <p:ph type="body" idx="1"/>
          </p:nvPr>
        </p:nvSpPr>
        <p:spPr/>
        <p:txBody>
          <a:bodyPr/>
          <a:lstStyle/>
          <a:p>
            <a:endParaRPr lang="de-DE" sz="1200" kern="1200" dirty="0">
              <a:solidFill>
                <a:schemeClr val="tx1"/>
              </a:solidFill>
              <a:effectLst/>
              <a:latin typeface="+mn-lt"/>
              <a:ea typeface="+mn-ea"/>
              <a:cs typeface="+mn-cs"/>
            </a:endParaRPr>
          </a:p>
        </p:txBody>
      </p:sp>
      <p:sp>
        <p:nvSpPr>
          <p:cNvPr id="4" name="Foliennummernplatzhalter 3">
            <a:extLst>
              <a:ext uri="{FF2B5EF4-FFF2-40B4-BE49-F238E27FC236}">
                <a16:creationId xmlns:a16="http://schemas.microsoft.com/office/drawing/2014/main" id="{F0A23AEC-CB0D-30FA-1707-69B87ECECE66}"/>
              </a:ext>
            </a:extLst>
          </p:cNvPr>
          <p:cNvSpPr>
            <a:spLocks noGrp="1"/>
          </p:cNvSpPr>
          <p:nvPr>
            <p:ph type="sldNum" sz="quarter" idx="5"/>
          </p:nvPr>
        </p:nvSpPr>
        <p:spPr/>
        <p:txBody>
          <a:bodyPr/>
          <a:lstStyle/>
          <a:p>
            <a:fld id="{ACD3BDE2-07C2-451E-814D-3A5F71693D54}" type="slidenum">
              <a:rPr lang="de-DE" smtClean="0"/>
              <a:t>9</a:t>
            </a:fld>
            <a:endParaRPr lang="de-DE"/>
          </a:p>
        </p:txBody>
      </p:sp>
    </p:spTree>
    <p:extLst>
      <p:ext uri="{BB962C8B-B14F-4D97-AF65-F5344CB8AC3E}">
        <p14:creationId xmlns:p14="http://schemas.microsoft.com/office/powerpoint/2010/main" val="19170275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mailto:marketing@th-deg.de"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eiße Folie">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29D4C3AC-D300-49CE-AEA3-0B5C5867E175}"/>
              </a:ext>
            </a:extLst>
          </p:cNvPr>
          <p:cNvSpPr>
            <a:spLocks/>
          </p:cNvSpPr>
          <p:nvPr userDrawn="1"/>
        </p:nvSpPr>
        <p:spPr>
          <a:xfrm>
            <a:off x="0" y="873938"/>
            <a:ext cx="12192000" cy="80127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lumMod val="75000"/>
                  </a:schemeClr>
                </a:solidFill>
                <a:latin typeface="Saira" pitchFamily="2" charset="77"/>
              </a:rPr>
              <a:t>Foliendesign auswählen und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lumMod val="75000"/>
                  </a:schemeClr>
                </a:solidFill>
                <a:latin typeface="Saira" pitchFamily="2" charset="77"/>
              </a:rPr>
              <a:t>Pfeil der Schaltfläche „Neue Folie“ klicken &gt; Alle möglichen Folienlayouts </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lumMod val="75000"/>
                  </a:schemeClr>
                </a:solidFill>
                <a:latin typeface="Saira" pitchFamily="2" charset="77"/>
              </a:rPr>
              <a:t>werden angezeigt &gt; benötigtes Layout auswählen</a:t>
            </a:r>
          </a:p>
        </p:txBody>
      </p:sp>
      <p:pic>
        <p:nvPicPr>
          <p:cNvPr id="3" name="Grafik 2">
            <a:extLst>
              <a:ext uri="{FF2B5EF4-FFF2-40B4-BE49-F238E27FC236}">
                <a16:creationId xmlns:a16="http://schemas.microsoft.com/office/drawing/2014/main" id="{A93393CB-24F8-C362-5768-117A47352C8C}"/>
              </a:ext>
            </a:extLst>
          </p:cNvPr>
          <p:cNvPicPr>
            <a:picLocks noChangeAspect="1"/>
          </p:cNvPicPr>
          <p:nvPr userDrawn="1"/>
        </p:nvPicPr>
        <p:blipFill rotWithShape="1">
          <a:blip r:embed="rId2"/>
          <a:srcRect t="13276" r="9980"/>
          <a:stretch/>
        </p:blipFill>
        <p:spPr>
          <a:xfrm>
            <a:off x="3880847" y="2077036"/>
            <a:ext cx="560617" cy="734878"/>
          </a:xfrm>
          <a:prstGeom prst="rect">
            <a:avLst/>
          </a:prstGeom>
        </p:spPr>
      </p:pic>
      <p:pic>
        <p:nvPicPr>
          <p:cNvPr id="4" name="Grafik 3">
            <a:extLst>
              <a:ext uri="{FF2B5EF4-FFF2-40B4-BE49-F238E27FC236}">
                <a16:creationId xmlns:a16="http://schemas.microsoft.com/office/drawing/2014/main" id="{47048E17-30CB-B2C4-5A32-9C32D8BA0DAD}"/>
              </a:ext>
            </a:extLst>
          </p:cNvPr>
          <p:cNvPicPr>
            <a:picLocks noChangeAspect="1"/>
          </p:cNvPicPr>
          <p:nvPr userDrawn="1"/>
        </p:nvPicPr>
        <p:blipFill>
          <a:blip r:embed="rId3"/>
          <a:stretch>
            <a:fillRect/>
          </a:stretch>
        </p:blipFill>
        <p:spPr>
          <a:xfrm>
            <a:off x="4841950" y="2077036"/>
            <a:ext cx="3421725" cy="3773365"/>
          </a:xfrm>
          <a:prstGeom prst="rect">
            <a:avLst/>
          </a:prstGeom>
        </p:spPr>
      </p:pic>
      <p:sp>
        <p:nvSpPr>
          <p:cNvPr id="5" name="Rechteck 4">
            <a:extLst>
              <a:ext uri="{FF2B5EF4-FFF2-40B4-BE49-F238E27FC236}">
                <a16:creationId xmlns:a16="http://schemas.microsoft.com/office/drawing/2014/main" id="{F25F87BC-7ABB-C2BA-D501-A0CEB5F6BAFF}"/>
              </a:ext>
            </a:extLst>
          </p:cNvPr>
          <p:cNvSpPr>
            <a:spLocks/>
          </p:cNvSpPr>
          <p:nvPr userDrawn="1"/>
        </p:nvSpPr>
        <p:spPr>
          <a:xfrm>
            <a:off x="4575240" y="2197228"/>
            <a:ext cx="191257" cy="2687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lumMod val="75000"/>
                  </a:schemeClr>
                </a:solidFill>
                <a:latin typeface="Saira" pitchFamily="2" charset="77"/>
              </a:rPr>
              <a:t>&gt;</a:t>
            </a:r>
          </a:p>
        </p:txBody>
      </p:sp>
      <p:sp>
        <p:nvSpPr>
          <p:cNvPr id="6" name="Oval 5">
            <a:extLst>
              <a:ext uri="{FF2B5EF4-FFF2-40B4-BE49-F238E27FC236}">
                <a16:creationId xmlns:a16="http://schemas.microsoft.com/office/drawing/2014/main" id="{993A8637-2F57-0EE8-E6C4-3AD696F3C05E}"/>
              </a:ext>
            </a:extLst>
          </p:cNvPr>
          <p:cNvSpPr/>
          <p:nvPr userDrawn="1"/>
        </p:nvSpPr>
        <p:spPr>
          <a:xfrm>
            <a:off x="4229961" y="2127052"/>
            <a:ext cx="315355" cy="321878"/>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a:extLst>
              <a:ext uri="{FF2B5EF4-FFF2-40B4-BE49-F238E27FC236}">
                <a16:creationId xmlns:a16="http://schemas.microsoft.com/office/drawing/2014/main" id="{70C1018F-26B7-E1BA-29FF-5B2C52C0F965}"/>
              </a:ext>
            </a:extLst>
          </p:cNvPr>
          <p:cNvSpPr>
            <a:spLocks/>
          </p:cNvSpPr>
          <p:nvPr userDrawn="1"/>
        </p:nvSpPr>
        <p:spPr>
          <a:xfrm>
            <a:off x="0" y="5731894"/>
            <a:ext cx="12192000" cy="80127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000" b="0" i="0" dirty="0">
                <a:solidFill>
                  <a:schemeClr val="bg1">
                    <a:lumMod val="75000"/>
                  </a:schemeClr>
                </a:solidFill>
                <a:latin typeface="Saira" pitchFamily="2" charset="77"/>
              </a:rPr>
              <a:t>Fragen? Einfach eine E-Mail an </a:t>
            </a:r>
            <a:r>
              <a:rPr lang="de-DE" sz="1000" b="0" i="0" dirty="0">
                <a:solidFill>
                  <a:schemeClr val="bg1">
                    <a:lumMod val="75000"/>
                  </a:schemeClr>
                </a:solidFill>
                <a:latin typeface="Saira" pitchFamily="2" charset="77"/>
                <a:hlinkClick r:id="rId4"/>
              </a:rPr>
              <a:t>marketing@th-deg.de</a:t>
            </a:r>
            <a:r>
              <a:rPr lang="de-DE" sz="1000" b="0" i="0" dirty="0">
                <a:solidFill>
                  <a:schemeClr val="bg1">
                    <a:lumMod val="75000"/>
                  </a:schemeClr>
                </a:solidFill>
                <a:latin typeface="Saira" pitchFamily="2" charset="77"/>
              </a:rPr>
              <a:t> schicken.</a:t>
            </a:r>
          </a:p>
        </p:txBody>
      </p:sp>
    </p:spTree>
    <p:extLst>
      <p:ext uri="{BB962C8B-B14F-4D97-AF65-F5344CB8AC3E}">
        <p14:creationId xmlns:p14="http://schemas.microsoft.com/office/powerpoint/2010/main" val="604169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apitelüberschrift Hellblau">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E2A7802-D32F-82B7-7CC6-BB6C6E5A6F08}"/>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009F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sp>
        <p:nvSpPr>
          <p:cNvPr id="11" name="Titel 11">
            <a:extLst>
              <a:ext uri="{FF2B5EF4-FFF2-40B4-BE49-F238E27FC236}">
                <a16:creationId xmlns:a16="http://schemas.microsoft.com/office/drawing/2014/main" id="{9454386B-C3BA-349B-5DC4-32FDBC63929E}"/>
              </a:ext>
            </a:extLst>
          </p:cNvPr>
          <p:cNvSpPr>
            <a:spLocks noGrp="1"/>
          </p:cNvSpPr>
          <p:nvPr>
            <p:ph type="title" hasCustomPrompt="1"/>
          </p:nvPr>
        </p:nvSpPr>
        <p:spPr>
          <a:xfrm>
            <a:off x="399600" y="401218"/>
            <a:ext cx="11392800" cy="682347"/>
          </a:xfrm>
          <a:prstGeom prst="rect">
            <a:avLst/>
          </a:prstGeom>
        </p:spPr>
        <p:txBody>
          <a:bodyPr anchor="t">
            <a:normAutofit/>
          </a:bodyPr>
          <a:lstStyle>
            <a:lvl1pPr>
              <a:defRPr sz="2500">
                <a:solidFill>
                  <a:schemeClr val="bg1"/>
                </a:solidFill>
                <a:latin typeface="Daniel" pitchFamily="50" charset="0"/>
              </a:defRPr>
            </a:lvl1pPr>
          </a:lstStyle>
          <a:p>
            <a:r>
              <a:rPr lang="en-GB" dirty="0" err="1"/>
              <a:t>Kapitelüberschrift</a:t>
            </a:r>
            <a:r>
              <a:rPr lang="en-GB" dirty="0"/>
              <a:t> </a:t>
            </a:r>
            <a:r>
              <a:rPr lang="en-GB" dirty="0" err="1"/>
              <a:t>hinzufügen</a:t>
            </a:r>
            <a:endParaRPr lang="en-GB" dirty="0"/>
          </a:p>
        </p:txBody>
      </p:sp>
      <p:sp>
        <p:nvSpPr>
          <p:cNvPr id="12" name="Textplatzhalter 17">
            <a:extLst>
              <a:ext uri="{FF2B5EF4-FFF2-40B4-BE49-F238E27FC236}">
                <a16:creationId xmlns:a16="http://schemas.microsoft.com/office/drawing/2014/main" id="{7DE37DEE-0F16-FD24-8F97-5A8B9EDE461D}"/>
              </a:ext>
            </a:extLst>
          </p:cNvPr>
          <p:cNvSpPr>
            <a:spLocks noGrp="1"/>
          </p:cNvSpPr>
          <p:nvPr>
            <p:ph type="body" sz="quarter" idx="10" hasCustomPrompt="1"/>
          </p:nvPr>
        </p:nvSpPr>
        <p:spPr>
          <a:xfrm>
            <a:off x="159026" y="3851659"/>
            <a:ext cx="5936974" cy="3006341"/>
          </a:xfrm>
          <a:prstGeom prst="rect">
            <a:avLst/>
          </a:prstGeom>
        </p:spPr>
        <p:txBody>
          <a:bodyPr>
            <a:noAutofit/>
          </a:bodyPr>
          <a:lstStyle>
            <a:lvl1pPr marL="0" indent="0">
              <a:spcBef>
                <a:spcPts val="0"/>
              </a:spcBef>
              <a:spcAft>
                <a:spcPts val="0"/>
              </a:spcAft>
              <a:buNone/>
              <a:defRPr sz="30000">
                <a:solidFill>
                  <a:schemeClr val="bg1"/>
                </a:solidFill>
                <a:latin typeface="Saira Medium" panose="00000600000000000000" pitchFamily="2" charset="0"/>
              </a:defRPr>
            </a:lvl1pPr>
          </a:lstStyle>
          <a:p>
            <a:pPr lvl="0"/>
            <a:r>
              <a:rPr lang="de-DE" dirty="0"/>
              <a:t>01</a:t>
            </a:r>
          </a:p>
        </p:txBody>
      </p:sp>
      <p:sp>
        <p:nvSpPr>
          <p:cNvPr id="2" name="Datumsplatzhalter 3">
            <a:extLst>
              <a:ext uri="{FF2B5EF4-FFF2-40B4-BE49-F238E27FC236}">
                <a16:creationId xmlns:a16="http://schemas.microsoft.com/office/drawing/2014/main" id="{F97D6D50-72F1-F67D-E142-A3943DBA7D5A}"/>
              </a:ext>
            </a:extLst>
          </p:cNvPr>
          <p:cNvSpPr>
            <a:spLocks noGrp="1"/>
          </p:cNvSpPr>
          <p:nvPr>
            <p:ph type="dt" sz="half" idx="11"/>
          </p:nvPr>
        </p:nvSpPr>
        <p:spPr>
          <a:xfrm>
            <a:off x="5455059" y="6543304"/>
            <a:ext cx="1281881" cy="178171"/>
          </a:xfrm>
          <a:prstGeom prst="rect">
            <a:avLst/>
          </a:prstGeom>
        </p:spPr>
        <p:txBody>
          <a:bodyPr/>
          <a:lstStyle>
            <a:lvl1pPr algn="ctr">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3" name="Foliennummernplatzhalter 5">
            <a:extLst>
              <a:ext uri="{FF2B5EF4-FFF2-40B4-BE49-F238E27FC236}">
                <a16:creationId xmlns:a16="http://schemas.microsoft.com/office/drawing/2014/main" id="{CD349D68-13C4-9361-FC9B-86C51165401B}"/>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4" name="Textplatzhalter 10">
            <a:extLst>
              <a:ext uri="{FF2B5EF4-FFF2-40B4-BE49-F238E27FC236}">
                <a16:creationId xmlns:a16="http://schemas.microsoft.com/office/drawing/2014/main" id="{94350D29-DA0D-2378-B1BA-194BE2FF031C}"/>
              </a:ext>
            </a:extLst>
          </p:cNvPr>
          <p:cNvSpPr>
            <a:spLocks noGrp="1"/>
          </p:cNvSpPr>
          <p:nvPr>
            <p:ph type="body" sz="quarter" idx="15" hasCustomPrompt="1"/>
          </p:nvPr>
        </p:nvSpPr>
        <p:spPr>
          <a:xfrm>
            <a:off x="7970386" y="230803"/>
            <a:ext cx="3821564" cy="170415"/>
          </a:xfrm>
          <a:prstGeom prst="rect">
            <a:avLst/>
          </a:prstGeom>
        </p:spPr>
        <p:txBody>
          <a:bodyPr/>
          <a:lstStyle>
            <a:lvl1pPr marL="0" indent="0" algn="r">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3869461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apitelüberschrift Dunkelgrau">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31255542-888F-E963-FE0E-89BE516AE5C9}"/>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6F6F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sp>
        <p:nvSpPr>
          <p:cNvPr id="11" name="Titel 11">
            <a:extLst>
              <a:ext uri="{FF2B5EF4-FFF2-40B4-BE49-F238E27FC236}">
                <a16:creationId xmlns:a16="http://schemas.microsoft.com/office/drawing/2014/main" id="{BE067B74-F3F9-4E3A-8B39-96EB8441B167}"/>
              </a:ext>
            </a:extLst>
          </p:cNvPr>
          <p:cNvSpPr>
            <a:spLocks noGrp="1"/>
          </p:cNvSpPr>
          <p:nvPr>
            <p:ph type="title" hasCustomPrompt="1"/>
          </p:nvPr>
        </p:nvSpPr>
        <p:spPr>
          <a:xfrm>
            <a:off x="399600" y="401218"/>
            <a:ext cx="11392800" cy="682347"/>
          </a:xfrm>
          <a:prstGeom prst="rect">
            <a:avLst/>
          </a:prstGeom>
        </p:spPr>
        <p:txBody>
          <a:bodyPr anchor="t">
            <a:normAutofit/>
          </a:bodyPr>
          <a:lstStyle>
            <a:lvl1pPr>
              <a:defRPr sz="2500">
                <a:solidFill>
                  <a:schemeClr val="bg1"/>
                </a:solidFill>
                <a:latin typeface="Daniel" pitchFamily="50" charset="0"/>
              </a:defRPr>
            </a:lvl1pPr>
          </a:lstStyle>
          <a:p>
            <a:r>
              <a:rPr lang="en-GB" dirty="0" err="1"/>
              <a:t>Kapitelüberschrift</a:t>
            </a:r>
            <a:r>
              <a:rPr lang="en-GB" dirty="0"/>
              <a:t> </a:t>
            </a:r>
            <a:r>
              <a:rPr lang="en-GB" dirty="0" err="1"/>
              <a:t>hinzufügen</a:t>
            </a:r>
            <a:endParaRPr lang="en-GB" dirty="0"/>
          </a:p>
        </p:txBody>
      </p:sp>
      <p:sp>
        <p:nvSpPr>
          <p:cNvPr id="12" name="Textplatzhalter 17">
            <a:extLst>
              <a:ext uri="{FF2B5EF4-FFF2-40B4-BE49-F238E27FC236}">
                <a16:creationId xmlns:a16="http://schemas.microsoft.com/office/drawing/2014/main" id="{E9FE44E3-156A-91D2-8EFD-6A76F414B4F6}"/>
              </a:ext>
            </a:extLst>
          </p:cNvPr>
          <p:cNvSpPr>
            <a:spLocks noGrp="1"/>
          </p:cNvSpPr>
          <p:nvPr>
            <p:ph type="body" sz="quarter" idx="10" hasCustomPrompt="1"/>
          </p:nvPr>
        </p:nvSpPr>
        <p:spPr>
          <a:xfrm>
            <a:off x="159026" y="3851659"/>
            <a:ext cx="5936974" cy="3006341"/>
          </a:xfrm>
          <a:prstGeom prst="rect">
            <a:avLst/>
          </a:prstGeom>
        </p:spPr>
        <p:txBody>
          <a:bodyPr>
            <a:noAutofit/>
          </a:bodyPr>
          <a:lstStyle>
            <a:lvl1pPr marL="0" indent="0">
              <a:spcBef>
                <a:spcPts val="0"/>
              </a:spcBef>
              <a:spcAft>
                <a:spcPts val="0"/>
              </a:spcAft>
              <a:buNone/>
              <a:defRPr sz="30000">
                <a:solidFill>
                  <a:schemeClr val="bg1"/>
                </a:solidFill>
                <a:latin typeface="Saira Medium" panose="00000600000000000000" pitchFamily="2" charset="0"/>
              </a:defRPr>
            </a:lvl1pPr>
          </a:lstStyle>
          <a:p>
            <a:pPr lvl="0"/>
            <a:r>
              <a:rPr lang="de-DE" dirty="0"/>
              <a:t>01</a:t>
            </a:r>
          </a:p>
        </p:txBody>
      </p:sp>
      <p:sp>
        <p:nvSpPr>
          <p:cNvPr id="2" name="Datumsplatzhalter 3">
            <a:extLst>
              <a:ext uri="{FF2B5EF4-FFF2-40B4-BE49-F238E27FC236}">
                <a16:creationId xmlns:a16="http://schemas.microsoft.com/office/drawing/2014/main" id="{14777ACB-67DD-4C3B-42CD-F0AA118FE88A}"/>
              </a:ext>
            </a:extLst>
          </p:cNvPr>
          <p:cNvSpPr>
            <a:spLocks noGrp="1"/>
          </p:cNvSpPr>
          <p:nvPr>
            <p:ph type="dt" sz="half" idx="11"/>
          </p:nvPr>
        </p:nvSpPr>
        <p:spPr>
          <a:xfrm>
            <a:off x="5455059" y="6543304"/>
            <a:ext cx="1281881" cy="178171"/>
          </a:xfrm>
          <a:prstGeom prst="rect">
            <a:avLst/>
          </a:prstGeom>
        </p:spPr>
        <p:txBody>
          <a:bodyPr/>
          <a:lstStyle>
            <a:lvl1pPr algn="ctr">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3" name="Foliennummernplatzhalter 5">
            <a:extLst>
              <a:ext uri="{FF2B5EF4-FFF2-40B4-BE49-F238E27FC236}">
                <a16:creationId xmlns:a16="http://schemas.microsoft.com/office/drawing/2014/main" id="{40F6CE94-49D2-053F-E9B4-F611169BC811}"/>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4" name="Textplatzhalter 10">
            <a:extLst>
              <a:ext uri="{FF2B5EF4-FFF2-40B4-BE49-F238E27FC236}">
                <a16:creationId xmlns:a16="http://schemas.microsoft.com/office/drawing/2014/main" id="{FCAA10C6-863C-15A3-F571-A0BFEF806310}"/>
              </a:ext>
            </a:extLst>
          </p:cNvPr>
          <p:cNvSpPr>
            <a:spLocks noGrp="1"/>
          </p:cNvSpPr>
          <p:nvPr>
            <p:ph type="body" sz="quarter" idx="15" hasCustomPrompt="1"/>
          </p:nvPr>
        </p:nvSpPr>
        <p:spPr>
          <a:xfrm>
            <a:off x="7970386" y="230803"/>
            <a:ext cx="3821564" cy="170415"/>
          </a:xfrm>
          <a:prstGeom prst="rect">
            <a:avLst/>
          </a:prstGeom>
        </p:spPr>
        <p:txBody>
          <a:bodyPr/>
          <a:lstStyle>
            <a:lvl1pPr marL="0" indent="0" algn="r">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3069734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apitelüberschrift Bild einfügen">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F58B62CF-D6E4-E725-C81E-4F3A1226BE0F}"/>
              </a:ext>
            </a:extLst>
          </p:cNvPr>
          <p:cNvSpPr>
            <a:spLocks/>
          </p:cNvSpPr>
          <p:nvPr userDrawn="1"/>
        </p:nvSpPr>
        <p:spPr>
          <a:xfrm>
            <a:off x="0" y="0"/>
            <a:ext cx="12192000" cy="6858000"/>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Auf das Icon klicken und das gewünschte Bild auswählen.</a:t>
            </a:r>
          </a:p>
        </p:txBody>
      </p:sp>
      <p:sp>
        <p:nvSpPr>
          <p:cNvPr id="6" name="Bildplatzhalter 11">
            <a:extLst>
              <a:ext uri="{FF2B5EF4-FFF2-40B4-BE49-F238E27FC236}">
                <a16:creationId xmlns:a16="http://schemas.microsoft.com/office/drawing/2014/main" id="{2B9A0056-E540-B90D-206A-A643F128AA3E}"/>
              </a:ext>
            </a:extLst>
          </p:cNvPr>
          <p:cNvSpPr>
            <a:spLocks noGrp="1"/>
          </p:cNvSpPr>
          <p:nvPr>
            <p:ph type="pic" sz="quarter" idx="12"/>
          </p:nvPr>
        </p:nvSpPr>
        <p:spPr>
          <a:xfrm>
            <a:off x="0" y="0"/>
            <a:ext cx="12192000" cy="6858000"/>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7" name="Titel 11">
            <a:extLst>
              <a:ext uri="{FF2B5EF4-FFF2-40B4-BE49-F238E27FC236}">
                <a16:creationId xmlns:a16="http://schemas.microsoft.com/office/drawing/2014/main" id="{4538311B-6B2D-E096-09B2-C44D8A971A1D}"/>
              </a:ext>
            </a:extLst>
          </p:cNvPr>
          <p:cNvSpPr>
            <a:spLocks noGrp="1"/>
          </p:cNvSpPr>
          <p:nvPr>
            <p:ph type="title" hasCustomPrompt="1"/>
          </p:nvPr>
        </p:nvSpPr>
        <p:spPr>
          <a:xfrm>
            <a:off x="399600" y="401218"/>
            <a:ext cx="11392800" cy="682347"/>
          </a:xfrm>
          <a:prstGeom prst="rect">
            <a:avLst/>
          </a:prstGeom>
        </p:spPr>
        <p:txBody>
          <a:bodyPr anchor="t">
            <a:normAutofit/>
          </a:bodyPr>
          <a:lstStyle>
            <a:lvl1pPr>
              <a:defRPr sz="2500">
                <a:solidFill>
                  <a:schemeClr val="bg1"/>
                </a:solidFill>
                <a:latin typeface="Daniel" pitchFamily="50" charset="0"/>
              </a:defRPr>
            </a:lvl1pPr>
          </a:lstStyle>
          <a:p>
            <a:r>
              <a:rPr lang="en-GB" dirty="0" err="1"/>
              <a:t>Kapitelüberschrift</a:t>
            </a:r>
            <a:r>
              <a:rPr lang="en-GB" dirty="0"/>
              <a:t> </a:t>
            </a:r>
            <a:r>
              <a:rPr lang="en-GB" dirty="0" err="1"/>
              <a:t>hinzufügen</a:t>
            </a:r>
            <a:endParaRPr lang="en-GB" dirty="0"/>
          </a:p>
        </p:txBody>
      </p:sp>
      <p:sp>
        <p:nvSpPr>
          <p:cNvPr id="8" name="Textplatzhalter 17">
            <a:extLst>
              <a:ext uri="{FF2B5EF4-FFF2-40B4-BE49-F238E27FC236}">
                <a16:creationId xmlns:a16="http://schemas.microsoft.com/office/drawing/2014/main" id="{E9E1AC1B-C111-3D4C-A3B1-19140E6E315A}"/>
              </a:ext>
            </a:extLst>
          </p:cNvPr>
          <p:cNvSpPr>
            <a:spLocks noGrp="1"/>
          </p:cNvSpPr>
          <p:nvPr>
            <p:ph type="body" sz="quarter" idx="10" hasCustomPrompt="1"/>
          </p:nvPr>
        </p:nvSpPr>
        <p:spPr>
          <a:xfrm>
            <a:off x="159026" y="3851659"/>
            <a:ext cx="5936974" cy="3006341"/>
          </a:xfrm>
          <a:prstGeom prst="rect">
            <a:avLst/>
          </a:prstGeom>
        </p:spPr>
        <p:txBody>
          <a:bodyPr>
            <a:noAutofit/>
          </a:bodyPr>
          <a:lstStyle>
            <a:lvl1pPr marL="0" indent="0">
              <a:spcBef>
                <a:spcPts val="0"/>
              </a:spcBef>
              <a:spcAft>
                <a:spcPts val="0"/>
              </a:spcAft>
              <a:buNone/>
              <a:defRPr sz="30000">
                <a:solidFill>
                  <a:schemeClr val="bg1"/>
                </a:solidFill>
                <a:latin typeface="Saira Medium" panose="00000600000000000000" pitchFamily="2" charset="0"/>
              </a:defRPr>
            </a:lvl1pPr>
          </a:lstStyle>
          <a:p>
            <a:pPr lvl="0"/>
            <a:r>
              <a:rPr lang="de-DE" dirty="0"/>
              <a:t>01</a:t>
            </a:r>
          </a:p>
        </p:txBody>
      </p:sp>
      <p:sp>
        <p:nvSpPr>
          <p:cNvPr id="2" name="Datumsplatzhalter 3">
            <a:extLst>
              <a:ext uri="{FF2B5EF4-FFF2-40B4-BE49-F238E27FC236}">
                <a16:creationId xmlns:a16="http://schemas.microsoft.com/office/drawing/2014/main" id="{B33CA4ED-2311-B16B-69DD-1A01AB5D4293}"/>
              </a:ext>
            </a:extLst>
          </p:cNvPr>
          <p:cNvSpPr>
            <a:spLocks noGrp="1"/>
          </p:cNvSpPr>
          <p:nvPr>
            <p:ph type="dt" sz="half" idx="11"/>
          </p:nvPr>
        </p:nvSpPr>
        <p:spPr>
          <a:xfrm>
            <a:off x="5455059" y="6543304"/>
            <a:ext cx="1281881" cy="178171"/>
          </a:xfrm>
          <a:prstGeom prst="rect">
            <a:avLst/>
          </a:prstGeom>
        </p:spPr>
        <p:txBody>
          <a:bodyPr/>
          <a:lstStyle>
            <a:lvl1pPr algn="ctr">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9" name="Foliennummernplatzhalter 5">
            <a:extLst>
              <a:ext uri="{FF2B5EF4-FFF2-40B4-BE49-F238E27FC236}">
                <a16:creationId xmlns:a16="http://schemas.microsoft.com/office/drawing/2014/main" id="{1F724DBE-45E1-66D6-074F-8435DEA4DEA7}"/>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10" name="Textplatzhalter 10">
            <a:extLst>
              <a:ext uri="{FF2B5EF4-FFF2-40B4-BE49-F238E27FC236}">
                <a16:creationId xmlns:a16="http://schemas.microsoft.com/office/drawing/2014/main" id="{1F5DDBCA-F62C-4168-72B9-45CAFBAEA693}"/>
              </a:ext>
            </a:extLst>
          </p:cNvPr>
          <p:cNvSpPr>
            <a:spLocks noGrp="1"/>
          </p:cNvSpPr>
          <p:nvPr>
            <p:ph type="body" sz="quarter" idx="15" hasCustomPrompt="1"/>
          </p:nvPr>
        </p:nvSpPr>
        <p:spPr>
          <a:xfrm>
            <a:off x="7970386" y="230803"/>
            <a:ext cx="3821564" cy="170415"/>
          </a:xfrm>
          <a:prstGeom prst="rect">
            <a:avLst/>
          </a:prstGeom>
        </p:spPr>
        <p:txBody>
          <a:bodyPr/>
          <a:lstStyle>
            <a:lvl1pPr marL="0" indent="0" algn="r">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13128287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haltsfolie Dunkelblau">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AE89FF09-E304-958E-ACA6-90A802F5ADEF}"/>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1A42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sp>
        <p:nvSpPr>
          <p:cNvPr id="15" name="Textplatzhalter 11">
            <a:extLst>
              <a:ext uri="{FF2B5EF4-FFF2-40B4-BE49-F238E27FC236}">
                <a16:creationId xmlns:a16="http://schemas.microsoft.com/office/drawing/2014/main" id="{B0CD417D-8820-04FE-D3C2-F6917DF355EB}"/>
              </a:ext>
            </a:extLst>
          </p:cNvPr>
          <p:cNvSpPr>
            <a:spLocks noGrp="1"/>
          </p:cNvSpPr>
          <p:nvPr>
            <p:ph type="body" sz="quarter" idx="10" hasCustomPrompt="1"/>
          </p:nvPr>
        </p:nvSpPr>
        <p:spPr>
          <a:xfrm>
            <a:off x="399601" y="399601"/>
            <a:ext cx="11392799" cy="549523"/>
          </a:xfrm>
          <a:prstGeom prst="rect">
            <a:avLst/>
          </a:prstGeom>
        </p:spPr>
        <p:txBody>
          <a:bodyPr>
            <a:normAutofit/>
          </a:bodyPr>
          <a:lstStyle>
            <a:lvl1pPr marL="0" indent="0">
              <a:buNone/>
              <a:defRPr sz="2500">
                <a:solidFill>
                  <a:schemeClr val="bg1"/>
                </a:solidFill>
                <a:latin typeface="Saira" panose="00000500000000000000" pitchFamily="2" charset="0"/>
              </a:defRPr>
            </a:lvl1pPr>
          </a:lstStyle>
          <a:p>
            <a:pPr lvl="0"/>
            <a:r>
              <a:rPr lang="de-DE" dirty="0"/>
              <a:t>FOLIENTITEL HINZUFÜGEN</a:t>
            </a:r>
          </a:p>
        </p:txBody>
      </p:sp>
      <p:sp>
        <p:nvSpPr>
          <p:cNvPr id="16" name="Textplatzhalter 8">
            <a:extLst>
              <a:ext uri="{FF2B5EF4-FFF2-40B4-BE49-F238E27FC236}">
                <a16:creationId xmlns:a16="http://schemas.microsoft.com/office/drawing/2014/main" id="{CC9BA9DB-66C3-5B9A-6AEB-57A071A6CAA9}"/>
              </a:ext>
            </a:extLst>
          </p:cNvPr>
          <p:cNvSpPr>
            <a:spLocks noGrp="1"/>
          </p:cNvSpPr>
          <p:nvPr>
            <p:ph type="body" sz="quarter" idx="11" hasCustomPrompt="1"/>
          </p:nvPr>
        </p:nvSpPr>
        <p:spPr>
          <a:xfrm>
            <a:off x="399600" y="1492409"/>
            <a:ext cx="11392800" cy="4965989"/>
          </a:xfrm>
          <a:prstGeom prst="rect">
            <a:avLst/>
          </a:prstGeom>
        </p:spPr>
        <p:txBody>
          <a:bodyPr>
            <a:normAutofit/>
          </a:bodyPr>
          <a:lstStyle>
            <a:lvl1pPr marL="0" indent="0">
              <a:spcAft>
                <a:spcPts val="600"/>
              </a:spcAft>
              <a:buNone/>
              <a:defRPr sz="1800">
                <a:solidFill>
                  <a:schemeClr val="bg1"/>
                </a:solidFill>
                <a:latin typeface="Saira" panose="00000500000000000000" pitchFamily="2" charset="0"/>
              </a:defRPr>
            </a:lvl1pPr>
          </a:lstStyle>
          <a:p>
            <a:pPr lvl="0"/>
            <a:r>
              <a:rPr lang="de-DE" dirty="0"/>
              <a:t>Inhalt hinzufügen</a:t>
            </a:r>
          </a:p>
        </p:txBody>
      </p:sp>
      <p:sp>
        <p:nvSpPr>
          <p:cNvPr id="3" name="Datumsplatzhalter 3">
            <a:extLst>
              <a:ext uri="{FF2B5EF4-FFF2-40B4-BE49-F238E27FC236}">
                <a16:creationId xmlns:a16="http://schemas.microsoft.com/office/drawing/2014/main" id="{4E68414C-C0A6-ADB8-9CFA-92513B73C085}"/>
              </a:ext>
            </a:extLst>
          </p:cNvPr>
          <p:cNvSpPr>
            <a:spLocks noGrp="1"/>
          </p:cNvSpPr>
          <p:nvPr>
            <p:ph type="dt" sz="half" idx="12"/>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4" name="Foliennummernplatzhalter 5">
            <a:extLst>
              <a:ext uri="{FF2B5EF4-FFF2-40B4-BE49-F238E27FC236}">
                <a16:creationId xmlns:a16="http://schemas.microsoft.com/office/drawing/2014/main" id="{3AF25CEB-B3E2-66E7-ADFB-3C88EFA68D87}"/>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5" name="Textplatzhalter 10">
            <a:extLst>
              <a:ext uri="{FF2B5EF4-FFF2-40B4-BE49-F238E27FC236}">
                <a16:creationId xmlns:a16="http://schemas.microsoft.com/office/drawing/2014/main" id="{E085FA16-4959-69AA-1365-B19872A2CED6}"/>
              </a:ext>
            </a:extLst>
          </p:cNvPr>
          <p:cNvSpPr>
            <a:spLocks noGrp="1"/>
          </p:cNvSpPr>
          <p:nvPr>
            <p:ph type="body" sz="quarter" idx="15" hasCustomPrompt="1"/>
          </p:nvPr>
        </p:nvSpPr>
        <p:spPr>
          <a:xfrm>
            <a:off x="7970386" y="230803"/>
            <a:ext cx="3821564" cy="170415"/>
          </a:xfrm>
          <a:prstGeom prst="rect">
            <a:avLst/>
          </a:prstGeom>
        </p:spPr>
        <p:txBody>
          <a:bodyPr/>
          <a:lstStyle>
            <a:lvl1pPr marL="0" indent="0" algn="r">
              <a:buNone/>
              <a:defRPr sz="800">
                <a:solidFill>
                  <a:schemeClr val="bg1"/>
                </a:solidFill>
                <a:latin typeface="Saira" panose="00000500000000000000" pitchFamily="2" charset="0"/>
              </a:defRPr>
            </a:lvl1pPr>
          </a:lstStyle>
          <a:p>
            <a:pPr lvl="0"/>
            <a:r>
              <a:rPr lang="de-DE" dirty="0"/>
              <a:t>Bearbeiter</a:t>
            </a:r>
          </a:p>
        </p:txBody>
      </p:sp>
      <p:sp>
        <p:nvSpPr>
          <p:cNvPr id="6" name="Fußzeilenplatzhalter 4">
            <a:extLst>
              <a:ext uri="{FF2B5EF4-FFF2-40B4-BE49-F238E27FC236}">
                <a16:creationId xmlns:a16="http://schemas.microsoft.com/office/drawing/2014/main" id="{E21DC6BA-D6E5-4B49-169E-CC8BC96DE3A1}"/>
              </a:ext>
            </a:extLst>
          </p:cNvPr>
          <p:cNvSpPr>
            <a:spLocks noGrp="1"/>
          </p:cNvSpPr>
          <p:nvPr>
            <p:ph type="ftr" sz="quarter" idx="16"/>
          </p:nvPr>
        </p:nvSpPr>
        <p:spPr>
          <a:xfrm>
            <a:off x="4038600" y="6543304"/>
            <a:ext cx="4114800" cy="178171"/>
          </a:xfrm>
          <a:prstGeom prst="rect">
            <a:avLst/>
          </a:prstGeom>
        </p:spPr>
        <p:txBody>
          <a:bodyPr/>
          <a:lstStyle>
            <a:lvl1pPr algn="ctr">
              <a:defRPr sz="800">
                <a:solidFill>
                  <a:schemeClr val="bg1"/>
                </a:solidFill>
                <a:latin typeface="Saira" panose="00000500000000000000" pitchFamily="2" charset="0"/>
              </a:defRPr>
            </a:lvl1pPr>
          </a:lstStyle>
          <a:p>
            <a:r>
              <a:rPr lang="de-DE"/>
              <a:t>Vortragstitel</a:t>
            </a:r>
            <a:endParaRPr lang="de-DE" dirty="0"/>
          </a:p>
        </p:txBody>
      </p:sp>
    </p:spTree>
    <p:extLst>
      <p:ext uri="{BB962C8B-B14F-4D97-AF65-F5344CB8AC3E}">
        <p14:creationId xmlns:p14="http://schemas.microsoft.com/office/powerpoint/2010/main" val="46120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nhaltsfolie Hellblau">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5E9529E9-118C-1CE8-0B92-0DE8068C8AD9}"/>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009F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sp>
        <p:nvSpPr>
          <p:cNvPr id="15" name="Textplatzhalter 11">
            <a:extLst>
              <a:ext uri="{FF2B5EF4-FFF2-40B4-BE49-F238E27FC236}">
                <a16:creationId xmlns:a16="http://schemas.microsoft.com/office/drawing/2014/main" id="{B0CD417D-8820-04FE-D3C2-F6917DF355EB}"/>
              </a:ext>
            </a:extLst>
          </p:cNvPr>
          <p:cNvSpPr>
            <a:spLocks noGrp="1"/>
          </p:cNvSpPr>
          <p:nvPr>
            <p:ph type="body" sz="quarter" idx="10" hasCustomPrompt="1"/>
          </p:nvPr>
        </p:nvSpPr>
        <p:spPr>
          <a:xfrm>
            <a:off x="399601" y="399601"/>
            <a:ext cx="11392799" cy="549523"/>
          </a:xfrm>
          <a:prstGeom prst="rect">
            <a:avLst/>
          </a:prstGeom>
        </p:spPr>
        <p:txBody>
          <a:bodyPr>
            <a:normAutofit/>
          </a:bodyPr>
          <a:lstStyle>
            <a:lvl1pPr marL="0" indent="0">
              <a:buNone/>
              <a:defRPr sz="2500">
                <a:solidFill>
                  <a:schemeClr val="bg1"/>
                </a:solidFill>
                <a:latin typeface="Saira" panose="00000500000000000000" pitchFamily="2" charset="0"/>
              </a:defRPr>
            </a:lvl1pPr>
          </a:lstStyle>
          <a:p>
            <a:pPr lvl="0"/>
            <a:r>
              <a:rPr lang="de-DE" dirty="0"/>
              <a:t>FOLIENTITEL HINZUFÜGEN</a:t>
            </a:r>
          </a:p>
        </p:txBody>
      </p:sp>
      <p:sp>
        <p:nvSpPr>
          <p:cNvPr id="16" name="Textplatzhalter 8">
            <a:extLst>
              <a:ext uri="{FF2B5EF4-FFF2-40B4-BE49-F238E27FC236}">
                <a16:creationId xmlns:a16="http://schemas.microsoft.com/office/drawing/2014/main" id="{CC9BA9DB-66C3-5B9A-6AEB-57A071A6CAA9}"/>
              </a:ext>
            </a:extLst>
          </p:cNvPr>
          <p:cNvSpPr>
            <a:spLocks noGrp="1"/>
          </p:cNvSpPr>
          <p:nvPr>
            <p:ph type="body" sz="quarter" idx="11" hasCustomPrompt="1"/>
          </p:nvPr>
        </p:nvSpPr>
        <p:spPr>
          <a:xfrm>
            <a:off x="399600" y="1492409"/>
            <a:ext cx="11392800" cy="4965989"/>
          </a:xfrm>
          <a:prstGeom prst="rect">
            <a:avLst/>
          </a:prstGeom>
        </p:spPr>
        <p:txBody>
          <a:bodyPr>
            <a:normAutofit/>
          </a:bodyPr>
          <a:lstStyle>
            <a:lvl1pPr marL="0" indent="0">
              <a:spcAft>
                <a:spcPts val="600"/>
              </a:spcAft>
              <a:buNone/>
              <a:defRPr sz="1800">
                <a:solidFill>
                  <a:schemeClr val="bg1"/>
                </a:solidFill>
                <a:latin typeface="Saira" panose="00000500000000000000" pitchFamily="2" charset="0"/>
              </a:defRPr>
            </a:lvl1pPr>
          </a:lstStyle>
          <a:p>
            <a:pPr lvl="0"/>
            <a:r>
              <a:rPr lang="de-DE" dirty="0"/>
              <a:t>Inhalt hinzufügen</a:t>
            </a:r>
          </a:p>
        </p:txBody>
      </p:sp>
      <p:sp>
        <p:nvSpPr>
          <p:cNvPr id="2" name="Datumsplatzhalter 3">
            <a:extLst>
              <a:ext uri="{FF2B5EF4-FFF2-40B4-BE49-F238E27FC236}">
                <a16:creationId xmlns:a16="http://schemas.microsoft.com/office/drawing/2014/main" id="{C41811B1-8612-458A-D870-B6324440A8A9}"/>
              </a:ext>
            </a:extLst>
          </p:cNvPr>
          <p:cNvSpPr>
            <a:spLocks noGrp="1"/>
          </p:cNvSpPr>
          <p:nvPr>
            <p:ph type="dt" sz="half" idx="12"/>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3" name="Foliennummernplatzhalter 5">
            <a:extLst>
              <a:ext uri="{FF2B5EF4-FFF2-40B4-BE49-F238E27FC236}">
                <a16:creationId xmlns:a16="http://schemas.microsoft.com/office/drawing/2014/main" id="{17174D5D-4F83-2967-1E35-07AAB3F44820}"/>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4" name="Textplatzhalter 10">
            <a:extLst>
              <a:ext uri="{FF2B5EF4-FFF2-40B4-BE49-F238E27FC236}">
                <a16:creationId xmlns:a16="http://schemas.microsoft.com/office/drawing/2014/main" id="{5F5FFFAD-ED98-63F8-6017-78383812A571}"/>
              </a:ext>
            </a:extLst>
          </p:cNvPr>
          <p:cNvSpPr>
            <a:spLocks noGrp="1"/>
          </p:cNvSpPr>
          <p:nvPr>
            <p:ph type="body" sz="quarter" idx="15" hasCustomPrompt="1"/>
          </p:nvPr>
        </p:nvSpPr>
        <p:spPr>
          <a:xfrm>
            <a:off x="7970386" y="230803"/>
            <a:ext cx="3821564" cy="170415"/>
          </a:xfrm>
          <a:prstGeom prst="rect">
            <a:avLst/>
          </a:prstGeom>
        </p:spPr>
        <p:txBody>
          <a:bodyPr/>
          <a:lstStyle>
            <a:lvl1pPr marL="0" indent="0" algn="r">
              <a:buNone/>
              <a:defRPr sz="800">
                <a:solidFill>
                  <a:schemeClr val="bg1"/>
                </a:solidFill>
                <a:latin typeface="Saira" panose="00000500000000000000" pitchFamily="2" charset="0"/>
              </a:defRPr>
            </a:lvl1pPr>
          </a:lstStyle>
          <a:p>
            <a:pPr lvl="0"/>
            <a:r>
              <a:rPr lang="de-DE" dirty="0"/>
              <a:t>Bearbeiter</a:t>
            </a:r>
          </a:p>
        </p:txBody>
      </p:sp>
      <p:sp>
        <p:nvSpPr>
          <p:cNvPr id="5" name="Fußzeilenplatzhalter 4">
            <a:extLst>
              <a:ext uri="{FF2B5EF4-FFF2-40B4-BE49-F238E27FC236}">
                <a16:creationId xmlns:a16="http://schemas.microsoft.com/office/drawing/2014/main" id="{6E26C598-5FC9-8665-FDCC-9CD779BE0C57}"/>
              </a:ext>
            </a:extLst>
          </p:cNvPr>
          <p:cNvSpPr>
            <a:spLocks noGrp="1"/>
          </p:cNvSpPr>
          <p:nvPr>
            <p:ph type="ftr" sz="quarter" idx="16"/>
          </p:nvPr>
        </p:nvSpPr>
        <p:spPr>
          <a:xfrm>
            <a:off x="4038600" y="6543304"/>
            <a:ext cx="4114800" cy="178171"/>
          </a:xfrm>
          <a:prstGeom prst="rect">
            <a:avLst/>
          </a:prstGeom>
        </p:spPr>
        <p:txBody>
          <a:bodyPr/>
          <a:lstStyle>
            <a:lvl1pPr algn="ctr">
              <a:defRPr sz="800">
                <a:solidFill>
                  <a:schemeClr val="bg1"/>
                </a:solidFill>
                <a:latin typeface="Saira" panose="00000500000000000000" pitchFamily="2" charset="0"/>
              </a:defRPr>
            </a:lvl1pPr>
          </a:lstStyle>
          <a:p>
            <a:r>
              <a:rPr lang="de-DE"/>
              <a:t>Vortragstitel</a:t>
            </a:r>
            <a:endParaRPr lang="de-DE" dirty="0"/>
          </a:p>
        </p:txBody>
      </p:sp>
    </p:spTree>
    <p:extLst>
      <p:ext uri="{BB962C8B-B14F-4D97-AF65-F5344CB8AC3E}">
        <p14:creationId xmlns:p14="http://schemas.microsoft.com/office/powerpoint/2010/main" val="2682225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haltsfolie Dunkelgrau">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E14B47F7-3624-44C3-A80C-ECD65706D471}"/>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6F6F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sp>
        <p:nvSpPr>
          <p:cNvPr id="7" name="Textplatzhalter 11">
            <a:extLst>
              <a:ext uri="{FF2B5EF4-FFF2-40B4-BE49-F238E27FC236}">
                <a16:creationId xmlns:a16="http://schemas.microsoft.com/office/drawing/2014/main" id="{E94C40B8-5A6E-5207-B743-44213E9414EE}"/>
              </a:ext>
            </a:extLst>
          </p:cNvPr>
          <p:cNvSpPr>
            <a:spLocks noGrp="1"/>
          </p:cNvSpPr>
          <p:nvPr>
            <p:ph type="body" sz="quarter" idx="10" hasCustomPrompt="1"/>
          </p:nvPr>
        </p:nvSpPr>
        <p:spPr>
          <a:xfrm>
            <a:off x="399601" y="399601"/>
            <a:ext cx="11392799" cy="549523"/>
          </a:xfrm>
          <a:prstGeom prst="rect">
            <a:avLst/>
          </a:prstGeom>
        </p:spPr>
        <p:txBody>
          <a:bodyPr>
            <a:normAutofit/>
          </a:bodyPr>
          <a:lstStyle>
            <a:lvl1pPr marL="0" indent="0">
              <a:buNone/>
              <a:defRPr sz="2500">
                <a:solidFill>
                  <a:schemeClr val="bg1"/>
                </a:solidFill>
                <a:latin typeface="Saira" panose="00000500000000000000" pitchFamily="2" charset="0"/>
              </a:defRPr>
            </a:lvl1pPr>
          </a:lstStyle>
          <a:p>
            <a:pPr lvl="0"/>
            <a:r>
              <a:rPr lang="de-DE" dirty="0"/>
              <a:t>FOLIENTITEL HINZUFÜGEN</a:t>
            </a:r>
          </a:p>
        </p:txBody>
      </p:sp>
      <p:sp>
        <p:nvSpPr>
          <p:cNvPr id="9" name="Textplatzhalter 8">
            <a:extLst>
              <a:ext uri="{FF2B5EF4-FFF2-40B4-BE49-F238E27FC236}">
                <a16:creationId xmlns:a16="http://schemas.microsoft.com/office/drawing/2014/main" id="{CFC53B26-198E-EDB7-FF00-EF49C3B4D575}"/>
              </a:ext>
            </a:extLst>
          </p:cNvPr>
          <p:cNvSpPr>
            <a:spLocks noGrp="1"/>
          </p:cNvSpPr>
          <p:nvPr>
            <p:ph type="body" sz="quarter" idx="11" hasCustomPrompt="1"/>
          </p:nvPr>
        </p:nvSpPr>
        <p:spPr>
          <a:xfrm>
            <a:off x="399600" y="1492409"/>
            <a:ext cx="11392800" cy="4965989"/>
          </a:xfrm>
          <a:prstGeom prst="rect">
            <a:avLst/>
          </a:prstGeom>
        </p:spPr>
        <p:txBody>
          <a:bodyPr>
            <a:normAutofit/>
          </a:bodyPr>
          <a:lstStyle>
            <a:lvl1pPr marL="0" indent="0">
              <a:spcAft>
                <a:spcPts val="600"/>
              </a:spcAft>
              <a:buNone/>
              <a:defRPr sz="1800">
                <a:solidFill>
                  <a:schemeClr val="bg1"/>
                </a:solidFill>
                <a:latin typeface="Saira" panose="00000500000000000000" pitchFamily="2" charset="0"/>
              </a:defRPr>
            </a:lvl1pPr>
          </a:lstStyle>
          <a:p>
            <a:pPr lvl="0"/>
            <a:r>
              <a:rPr lang="de-DE" dirty="0"/>
              <a:t>Inhalt hinzufügen</a:t>
            </a:r>
          </a:p>
        </p:txBody>
      </p:sp>
      <p:sp>
        <p:nvSpPr>
          <p:cNvPr id="3" name="Datumsplatzhalter 3">
            <a:extLst>
              <a:ext uri="{FF2B5EF4-FFF2-40B4-BE49-F238E27FC236}">
                <a16:creationId xmlns:a16="http://schemas.microsoft.com/office/drawing/2014/main" id="{88313DD9-340E-5E9A-6516-A615EE35B3A3}"/>
              </a:ext>
            </a:extLst>
          </p:cNvPr>
          <p:cNvSpPr>
            <a:spLocks noGrp="1"/>
          </p:cNvSpPr>
          <p:nvPr>
            <p:ph type="dt" sz="half" idx="12"/>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4" name="Foliennummernplatzhalter 5">
            <a:extLst>
              <a:ext uri="{FF2B5EF4-FFF2-40B4-BE49-F238E27FC236}">
                <a16:creationId xmlns:a16="http://schemas.microsoft.com/office/drawing/2014/main" id="{B8DAEAD3-2FF8-AC07-9B14-BAD819CBA118}"/>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6" name="Textplatzhalter 10">
            <a:extLst>
              <a:ext uri="{FF2B5EF4-FFF2-40B4-BE49-F238E27FC236}">
                <a16:creationId xmlns:a16="http://schemas.microsoft.com/office/drawing/2014/main" id="{89946E53-2092-0DF5-6E57-F4474CC15207}"/>
              </a:ext>
            </a:extLst>
          </p:cNvPr>
          <p:cNvSpPr>
            <a:spLocks noGrp="1"/>
          </p:cNvSpPr>
          <p:nvPr>
            <p:ph type="body" sz="quarter" idx="15" hasCustomPrompt="1"/>
          </p:nvPr>
        </p:nvSpPr>
        <p:spPr>
          <a:xfrm>
            <a:off x="7970386" y="230803"/>
            <a:ext cx="3821564" cy="170415"/>
          </a:xfrm>
          <a:prstGeom prst="rect">
            <a:avLst/>
          </a:prstGeom>
        </p:spPr>
        <p:txBody>
          <a:bodyPr/>
          <a:lstStyle>
            <a:lvl1pPr marL="0" indent="0" algn="r">
              <a:buNone/>
              <a:defRPr sz="800">
                <a:solidFill>
                  <a:schemeClr val="bg1"/>
                </a:solidFill>
                <a:latin typeface="Saira" panose="00000500000000000000" pitchFamily="2" charset="0"/>
              </a:defRPr>
            </a:lvl1pPr>
          </a:lstStyle>
          <a:p>
            <a:pPr lvl="0"/>
            <a:r>
              <a:rPr lang="de-DE" dirty="0"/>
              <a:t>Bearbeiter</a:t>
            </a:r>
          </a:p>
        </p:txBody>
      </p:sp>
      <p:sp>
        <p:nvSpPr>
          <p:cNvPr id="8" name="Fußzeilenplatzhalter 4">
            <a:extLst>
              <a:ext uri="{FF2B5EF4-FFF2-40B4-BE49-F238E27FC236}">
                <a16:creationId xmlns:a16="http://schemas.microsoft.com/office/drawing/2014/main" id="{9C40C464-5D87-3810-D26C-5BAA95FD6FC8}"/>
              </a:ext>
            </a:extLst>
          </p:cNvPr>
          <p:cNvSpPr>
            <a:spLocks noGrp="1"/>
          </p:cNvSpPr>
          <p:nvPr>
            <p:ph type="ftr" sz="quarter" idx="16"/>
          </p:nvPr>
        </p:nvSpPr>
        <p:spPr>
          <a:xfrm>
            <a:off x="4038600" y="6543304"/>
            <a:ext cx="4114800" cy="178171"/>
          </a:xfrm>
          <a:prstGeom prst="rect">
            <a:avLst/>
          </a:prstGeom>
        </p:spPr>
        <p:txBody>
          <a:bodyPr/>
          <a:lstStyle>
            <a:lvl1pPr algn="ctr">
              <a:defRPr sz="800">
                <a:solidFill>
                  <a:schemeClr val="bg1"/>
                </a:solidFill>
                <a:latin typeface="Saira" panose="00000500000000000000" pitchFamily="2" charset="0"/>
              </a:defRPr>
            </a:lvl1pPr>
          </a:lstStyle>
          <a:p>
            <a:r>
              <a:rPr lang="de-DE"/>
              <a:t>Vortragstitel</a:t>
            </a:r>
            <a:endParaRPr lang="de-DE" dirty="0"/>
          </a:p>
        </p:txBody>
      </p:sp>
    </p:spTree>
    <p:extLst>
      <p:ext uri="{BB962C8B-B14F-4D97-AF65-F5344CB8AC3E}">
        <p14:creationId xmlns:p14="http://schemas.microsoft.com/office/powerpoint/2010/main" val="28679862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haltsfolie Hellgrau">
    <p:spTree>
      <p:nvGrpSpPr>
        <p:cNvPr id="1" name=""/>
        <p:cNvGrpSpPr/>
        <p:nvPr/>
      </p:nvGrpSpPr>
      <p:grpSpPr>
        <a:xfrm>
          <a:off x="0" y="0"/>
          <a:ext cx="0" cy="0"/>
          <a:chOff x="0" y="0"/>
          <a:chExt cx="0" cy="0"/>
        </a:xfrm>
      </p:grpSpPr>
      <p:sp>
        <p:nvSpPr>
          <p:cNvPr id="7" name="Textplatzhalter 11">
            <a:extLst>
              <a:ext uri="{FF2B5EF4-FFF2-40B4-BE49-F238E27FC236}">
                <a16:creationId xmlns:a16="http://schemas.microsoft.com/office/drawing/2014/main" id="{E94C40B8-5A6E-5207-B743-44213E9414EE}"/>
              </a:ext>
            </a:extLst>
          </p:cNvPr>
          <p:cNvSpPr>
            <a:spLocks noGrp="1"/>
          </p:cNvSpPr>
          <p:nvPr>
            <p:ph type="body" sz="quarter" idx="10" hasCustomPrompt="1"/>
          </p:nvPr>
        </p:nvSpPr>
        <p:spPr>
          <a:xfrm>
            <a:off x="399601" y="399601"/>
            <a:ext cx="11392799" cy="549523"/>
          </a:xfrm>
          <a:prstGeom prst="rect">
            <a:avLst/>
          </a:prstGeom>
        </p:spPr>
        <p:txBody>
          <a:bodyPr>
            <a:normAutofit/>
          </a:bodyPr>
          <a:lstStyle>
            <a:lvl1pPr marL="0" indent="0">
              <a:buNone/>
              <a:defRPr sz="2500">
                <a:solidFill>
                  <a:srgbClr val="6F6F6E"/>
                </a:solidFill>
                <a:latin typeface="Saira" panose="00000500000000000000" pitchFamily="2" charset="0"/>
              </a:defRPr>
            </a:lvl1pPr>
          </a:lstStyle>
          <a:p>
            <a:pPr lvl="0"/>
            <a:r>
              <a:rPr lang="de-DE" dirty="0"/>
              <a:t>FOLIENTITEL HINZUFÜGEN</a:t>
            </a:r>
          </a:p>
        </p:txBody>
      </p:sp>
      <p:sp>
        <p:nvSpPr>
          <p:cNvPr id="9" name="Textplatzhalter 8">
            <a:extLst>
              <a:ext uri="{FF2B5EF4-FFF2-40B4-BE49-F238E27FC236}">
                <a16:creationId xmlns:a16="http://schemas.microsoft.com/office/drawing/2014/main" id="{CFC53B26-198E-EDB7-FF00-EF49C3B4D575}"/>
              </a:ext>
            </a:extLst>
          </p:cNvPr>
          <p:cNvSpPr>
            <a:spLocks noGrp="1"/>
          </p:cNvSpPr>
          <p:nvPr>
            <p:ph type="body" sz="quarter" idx="11" hasCustomPrompt="1"/>
          </p:nvPr>
        </p:nvSpPr>
        <p:spPr>
          <a:xfrm>
            <a:off x="399600" y="1492409"/>
            <a:ext cx="11392800" cy="4965989"/>
          </a:xfrm>
          <a:prstGeom prst="rect">
            <a:avLst/>
          </a:prstGeom>
        </p:spPr>
        <p:txBody>
          <a:bodyPr>
            <a:normAutofit/>
          </a:bodyPr>
          <a:lstStyle>
            <a:lvl1pPr marL="0" indent="0">
              <a:spcAft>
                <a:spcPts val="600"/>
              </a:spcAft>
              <a:buNone/>
              <a:defRPr sz="1800">
                <a:solidFill>
                  <a:srgbClr val="6F6F6E"/>
                </a:solidFill>
                <a:latin typeface="Saira" panose="00000500000000000000" pitchFamily="2" charset="0"/>
              </a:defRPr>
            </a:lvl1pPr>
          </a:lstStyle>
          <a:p>
            <a:pPr lvl="0"/>
            <a:r>
              <a:rPr lang="de-DE" dirty="0"/>
              <a:t>Inhalt hinzufügen</a:t>
            </a:r>
          </a:p>
        </p:txBody>
      </p:sp>
      <p:sp>
        <p:nvSpPr>
          <p:cNvPr id="2" name="Datumsplatzhalter 3">
            <a:extLst>
              <a:ext uri="{FF2B5EF4-FFF2-40B4-BE49-F238E27FC236}">
                <a16:creationId xmlns:a16="http://schemas.microsoft.com/office/drawing/2014/main" id="{1457AED4-29D3-04E7-01EC-16B2C9196BC8}"/>
              </a:ext>
            </a:extLst>
          </p:cNvPr>
          <p:cNvSpPr>
            <a:spLocks noGrp="1"/>
          </p:cNvSpPr>
          <p:nvPr>
            <p:ph type="dt" sz="half" idx="12"/>
          </p:nvPr>
        </p:nvSpPr>
        <p:spPr>
          <a:xfrm>
            <a:off x="399600" y="6543304"/>
            <a:ext cx="1281881" cy="178171"/>
          </a:xfrm>
          <a:prstGeom prst="rect">
            <a:avLst/>
          </a:prstGeom>
        </p:spPr>
        <p:txBody>
          <a:bodyPr/>
          <a:lstStyle>
            <a:lvl1pPr algn="l">
              <a:defRPr sz="800">
                <a:solidFill>
                  <a:srgbClr val="6F6F6E"/>
                </a:solidFill>
                <a:latin typeface="Saira" panose="00000500000000000000" pitchFamily="2" charset="0"/>
              </a:defRPr>
            </a:lvl1pPr>
          </a:lstStyle>
          <a:p>
            <a:fld id="{F3F76A90-88BC-44BB-8E48-AF8EC46B8339}" type="datetime1">
              <a:rPr lang="de-DE" smtClean="0"/>
              <a:pPr/>
              <a:t>18.09.2025</a:t>
            </a:fld>
            <a:endParaRPr lang="de-DE" dirty="0"/>
          </a:p>
        </p:txBody>
      </p:sp>
      <p:sp>
        <p:nvSpPr>
          <p:cNvPr id="3" name="Foliennummernplatzhalter 5">
            <a:extLst>
              <a:ext uri="{FF2B5EF4-FFF2-40B4-BE49-F238E27FC236}">
                <a16:creationId xmlns:a16="http://schemas.microsoft.com/office/drawing/2014/main" id="{317EE720-EA14-0D4D-471D-5D8B1DA78FA8}"/>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rgbClr val="6F6F6E"/>
                </a:solidFill>
                <a:latin typeface="Saira" panose="00000500000000000000" pitchFamily="2" charset="0"/>
              </a:defRPr>
            </a:lvl1pPr>
          </a:lstStyle>
          <a:p>
            <a:fld id="{2C1D9093-59ED-42EA-84A8-02F23E3FF026}" type="slidenum">
              <a:rPr lang="de-DE" smtClean="0"/>
              <a:pPr/>
              <a:t>‹Nr.›</a:t>
            </a:fld>
            <a:endParaRPr lang="de-DE" dirty="0"/>
          </a:p>
        </p:txBody>
      </p:sp>
      <p:sp>
        <p:nvSpPr>
          <p:cNvPr id="4" name="Textplatzhalter 10">
            <a:extLst>
              <a:ext uri="{FF2B5EF4-FFF2-40B4-BE49-F238E27FC236}">
                <a16:creationId xmlns:a16="http://schemas.microsoft.com/office/drawing/2014/main" id="{6BE39A71-A085-DE17-04E2-DFAC7BE82623}"/>
              </a:ext>
            </a:extLst>
          </p:cNvPr>
          <p:cNvSpPr>
            <a:spLocks noGrp="1"/>
          </p:cNvSpPr>
          <p:nvPr>
            <p:ph type="body" sz="quarter" idx="15" hasCustomPrompt="1"/>
          </p:nvPr>
        </p:nvSpPr>
        <p:spPr>
          <a:xfrm>
            <a:off x="7970386" y="230803"/>
            <a:ext cx="3821564" cy="170415"/>
          </a:xfrm>
          <a:prstGeom prst="rect">
            <a:avLst/>
          </a:prstGeom>
        </p:spPr>
        <p:txBody>
          <a:bodyPr/>
          <a:lstStyle>
            <a:lvl1pPr marL="0" indent="0" algn="r">
              <a:buNone/>
              <a:defRPr sz="800">
                <a:solidFill>
                  <a:srgbClr val="6F6F6E"/>
                </a:solidFill>
                <a:latin typeface="Saira" panose="00000500000000000000" pitchFamily="2" charset="0"/>
              </a:defRPr>
            </a:lvl1pPr>
          </a:lstStyle>
          <a:p>
            <a:pPr lvl="0"/>
            <a:r>
              <a:rPr lang="de-DE" dirty="0"/>
              <a:t>Bearbeiter</a:t>
            </a:r>
          </a:p>
        </p:txBody>
      </p:sp>
      <p:sp>
        <p:nvSpPr>
          <p:cNvPr id="6" name="Fußzeilenplatzhalter 4">
            <a:extLst>
              <a:ext uri="{FF2B5EF4-FFF2-40B4-BE49-F238E27FC236}">
                <a16:creationId xmlns:a16="http://schemas.microsoft.com/office/drawing/2014/main" id="{3F1FE8AE-4A35-7DF6-CD41-55D0A0A34ECC}"/>
              </a:ext>
            </a:extLst>
          </p:cNvPr>
          <p:cNvSpPr>
            <a:spLocks noGrp="1"/>
          </p:cNvSpPr>
          <p:nvPr>
            <p:ph type="ftr" sz="quarter" idx="16"/>
          </p:nvPr>
        </p:nvSpPr>
        <p:spPr>
          <a:xfrm>
            <a:off x="4038600" y="6543304"/>
            <a:ext cx="4114800" cy="178171"/>
          </a:xfrm>
          <a:prstGeom prst="rect">
            <a:avLst/>
          </a:prstGeom>
        </p:spPr>
        <p:txBody>
          <a:bodyPr/>
          <a:lstStyle>
            <a:lvl1pPr algn="ctr">
              <a:defRPr sz="800">
                <a:solidFill>
                  <a:srgbClr val="6F6F6E"/>
                </a:solidFill>
                <a:latin typeface="Saira" panose="00000500000000000000" pitchFamily="2" charset="0"/>
              </a:defRPr>
            </a:lvl1pPr>
          </a:lstStyle>
          <a:p>
            <a:r>
              <a:rPr lang="de-DE"/>
              <a:t>Vortragstitel</a:t>
            </a:r>
            <a:endParaRPr lang="de-DE" dirty="0"/>
          </a:p>
        </p:txBody>
      </p:sp>
    </p:spTree>
    <p:extLst>
      <p:ext uri="{BB962C8B-B14F-4D97-AF65-F5344CB8AC3E}">
        <p14:creationId xmlns:p14="http://schemas.microsoft.com/office/powerpoint/2010/main" val="21716626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haltsfolie Bi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9F93F8F2-E405-A31C-8405-32F70CCA57D8}"/>
              </a:ext>
            </a:extLst>
          </p:cNvPr>
          <p:cNvSpPr>
            <a:spLocks/>
          </p:cNvSpPr>
          <p:nvPr userDrawn="1"/>
        </p:nvSpPr>
        <p:spPr>
          <a:xfrm>
            <a:off x="0" y="0"/>
            <a:ext cx="12192000" cy="6858000"/>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Auf das Icon klicken und das gewünschte Bild auswählen.</a:t>
            </a:r>
          </a:p>
        </p:txBody>
      </p:sp>
      <p:sp>
        <p:nvSpPr>
          <p:cNvPr id="4" name="Bildplatzhalter 11">
            <a:extLst>
              <a:ext uri="{FF2B5EF4-FFF2-40B4-BE49-F238E27FC236}">
                <a16:creationId xmlns:a16="http://schemas.microsoft.com/office/drawing/2014/main" id="{DF79AB93-3617-F8C8-DA7D-E32EBF829A46}"/>
              </a:ext>
            </a:extLst>
          </p:cNvPr>
          <p:cNvSpPr>
            <a:spLocks noGrp="1"/>
          </p:cNvSpPr>
          <p:nvPr>
            <p:ph type="pic" sz="quarter" idx="12"/>
          </p:nvPr>
        </p:nvSpPr>
        <p:spPr>
          <a:xfrm>
            <a:off x="0" y="0"/>
            <a:ext cx="12192000" cy="6858000"/>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7" name="Textplatzhalter 11">
            <a:extLst>
              <a:ext uri="{FF2B5EF4-FFF2-40B4-BE49-F238E27FC236}">
                <a16:creationId xmlns:a16="http://schemas.microsoft.com/office/drawing/2014/main" id="{E94C40B8-5A6E-5207-B743-44213E9414EE}"/>
              </a:ext>
            </a:extLst>
          </p:cNvPr>
          <p:cNvSpPr>
            <a:spLocks noGrp="1"/>
          </p:cNvSpPr>
          <p:nvPr>
            <p:ph type="body" sz="quarter" idx="10" hasCustomPrompt="1"/>
          </p:nvPr>
        </p:nvSpPr>
        <p:spPr>
          <a:xfrm>
            <a:off x="399601" y="399601"/>
            <a:ext cx="11392799" cy="549523"/>
          </a:xfrm>
          <a:prstGeom prst="rect">
            <a:avLst/>
          </a:prstGeom>
        </p:spPr>
        <p:txBody>
          <a:bodyPr>
            <a:normAutofit/>
          </a:bodyPr>
          <a:lstStyle>
            <a:lvl1pPr marL="0" indent="0">
              <a:buNone/>
              <a:defRPr sz="2500">
                <a:solidFill>
                  <a:schemeClr val="bg1"/>
                </a:solidFill>
                <a:latin typeface="Saira" panose="00000500000000000000" pitchFamily="2" charset="0"/>
              </a:defRPr>
            </a:lvl1pPr>
          </a:lstStyle>
          <a:p>
            <a:pPr lvl="0"/>
            <a:r>
              <a:rPr lang="de-DE" dirty="0"/>
              <a:t>FOLIENTITEL HINZUFÜGEN</a:t>
            </a:r>
          </a:p>
        </p:txBody>
      </p:sp>
      <p:sp>
        <p:nvSpPr>
          <p:cNvPr id="9" name="Textplatzhalter 8">
            <a:extLst>
              <a:ext uri="{FF2B5EF4-FFF2-40B4-BE49-F238E27FC236}">
                <a16:creationId xmlns:a16="http://schemas.microsoft.com/office/drawing/2014/main" id="{CFC53B26-198E-EDB7-FF00-EF49C3B4D575}"/>
              </a:ext>
            </a:extLst>
          </p:cNvPr>
          <p:cNvSpPr>
            <a:spLocks noGrp="1"/>
          </p:cNvSpPr>
          <p:nvPr>
            <p:ph type="body" sz="quarter" idx="11" hasCustomPrompt="1"/>
          </p:nvPr>
        </p:nvSpPr>
        <p:spPr>
          <a:xfrm>
            <a:off x="399600" y="1492410"/>
            <a:ext cx="11392800" cy="1747068"/>
          </a:xfrm>
          <a:prstGeom prst="rect">
            <a:avLst/>
          </a:prstGeom>
        </p:spPr>
        <p:txBody>
          <a:bodyPr>
            <a:normAutofit/>
          </a:bodyPr>
          <a:lstStyle>
            <a:lvl1pPr marL="0" indent="0">
              <a:spcAft>
                <a:spcPts val="600"/>
              </a:spcAft>
              <a:buNone/>
              <a:defRPr sz="1800">
                <a:solidFill>
                  <a:schemeClr val="bg1"/>
                </a:solidFill>
                <a:latin typeface="Saira" panose="00000500000000000000" pitchFamily="2" charset="0"/>
              </a:defRPr>
            </a:lvl1pPr>
          </a:lstStyle>
          <a:p>
            <a:pPr lvl="0"/>
            <a:r>
              <a:rPr lang="de-DE" dirty="0"/>
              <a:t>Inhalt hinzufügen</a:t>
            </a:r>
          </a:p>
        </p:txBody>
      </p:sp>
      <p:sp>
        <p:nvSpPr>
          <p:cNvPr id="3" name="Datumsplatzhalter 3">
            <a:extLst>
              <a:ext uri="{FF2B5EF4-FFF2-40B4-BE49-F238E27FC236}">
                <a16:creationId xmlns:a16="http://schemas.microsoft.com/office/drawing/2014/main" id="{539E0EBD-2755-D2A8-1C35-8D0FAA67E4C9}"/>
              </a:ext>
            </a:extLst>
          </p:cNvPr>
          <p:cNvSpPr>
            <a:spLocks noGrp="1"/>
          </p:cNvSpPr>
          <p:nvPr>
            <p:ph type="dt" sz="half" idx="13"/>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6" name="Foliennummernplatzhalter 5">
            <a:extLst>
              <a:ext uri="{FF2B5EF4-FFF2-40B4-BE49-F238E27FC236}">
                <a16:creationId xmlns:a16="http://schemas.microsoft.com/office/drawing/2014/main" id="{5E02756B-A3E8-3253-1563-D161416D83B7}"/>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8" name="Textplatzhalter 10">
            <a:extLst>
              <a:ext uri="{FF2B5EF4-FFF2-40B4-BE49-F238E27FC236}">
                <a16:creationId xmlns:a16="http://schemas.microsoft.com/office/drawing/2014/main" id="{422DB7C7-A342-8DD6-3391-CA4152E13CAB}"/>
              </a:ext>
            </a:extLst>
          </p:cNvPr>
          <p:cNvSpPr>
            <a:spLocks noGrp="1"/>
          </p:cNvSpPr>
          <p:nvPr>
            <p:ph type="body" sz="quarter" idx="15" hasCustomPrompt="1"/>
          </p:nvPr>
        </p:nvSpPr>
        <p:spPr>
          <a:xfrm>
            <a:off x="7970386" y="230803"/>
            <a:ext cx="3821564" cy="170415"/>
          </a:xfrm>
          <a:prstGeom prst="rect">
            <a:avLst/>
          </a:prstGeom>
        </p:spPr>
        <p:txBody>
          <a:bodyPr/>
          <a:lstStyle>
            <a:lvl1pPr marL="0" indent="0" algn="r">
              <a:buNone/>
              <a:defRPr sz="800">
                <a:solidFill>
                  <a:schemeClr val="bg1"/>
                </a:solidFill>
                <a:latin typeface="Saira" panose="00000500000000000000" pitchFamily="2" charset="0"/>
              </a:defRPr>
            </a:lvl1pPr>
          </a:lstStyle>
          <a:p>
            <a:pPr lvl="0"/>
            <a:r>
              <a:rPr lang="de-DE" dirty="0"/>
              <a:t>Bearbeiter</a:t>
            </a:r>
          </a:p>
        </p:txBody>
      </p:sp>
      <p:sp>
        <p:nvSpPr>
          <p:cNvPr id="10" name="Fußzeilenplatzhalter 4">
            <a:extLst>
              <a:ext uri="{FF2B5EF4-FFF2-40B4-BE49-F238E27FC236}">
                <a16:creationId xmlns:a16="http://schemas.microsoft.com/office/drawing/2014/main" id="{D954BB26-8B40-BBEA-2C9A-8B51ACE21D4D}"/>
              </a:ext>
            </a:extLst>
          </p:cNvPr>
          <p:cNvSpPr>
            <a:spLocks noGrp="1"/>
          </p:cNvSpPr>
          <p:nvPr>
            <p:ph type="ftr" sz="quarter" idx="16"/>
          </p:nvPr>
        </p:nvSpPr>
        <p:spPr>
          <a:xfrm>
            <a:off x="4038600" y="6543304"/>
            <a:ext cx="4114800" cy="178171"/>
          </a:xfrm>
          <a:prstGeom prst="rect">
            <a:avLst/>
          </a:prstGeom>
        </p:spPr>
        <p:txBody>
          <a:bodyPr/>
          <a:lstStyle>
            <a:lvl1pPr algn="ctr">
              <a:defRPr sz="800">
                <a:solidFill>
                  <a:schemeClr val="bg1"/>
                </a:solidFill>
                <a:latin typeface="Saira" panose="00000500000000000000" pitchFamily="2" charset="0"/>
              </a:defRPr>
            </a:lvl1pPr>
          </a:lstStyle>
          <a:p>
            <a:r>
              <a:rPr lang="de-DE"/>
              <a:t>Vortragstitel</a:t>
            </a:r>
            <a:endParaRPr lang="de-DE" dirty="0"/>
          </a:p>
        </p:txBody>
      </p:sp>
    </p:spTree>
    <p:extLst>
      <p:ext uri="{BB962C8B-B14F-4D97-AF65-F5344CB8AC3E}">
        <p14:creationId xmlns:p14="http://schemas.microsoft.com/office/powerpoint/2010/main" val="680639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haltsfolie Bild 2/3">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E8A00BE0-11DC-D203-313B-30E40C474B91}"/>
              </a:ext>
            </a:extLst>
          </p:cNvPr>
          <p:cNvSpPr>
            <a:spLocks noGrp="1"/>
          </p:cNvSpPr>
          <p:nvPr>
            <p:ph type="body" sz="quarter" idx="10" hasCustomPrompt="1"/>
          </p:nvPr>
        </p:nvSpPr>
        <p:spPr>
          <a:xfrm>
            <a:off x="8506915" y="399601"/>
            <a:ext cx="3285484" cy="813599"/>
          </a:xfrm>
          <a:prstGeom prst="rect">
            <a:avLst/>
          </a:prstGeom>
        </p:spPr>
        <p:txBody>
          <a:bodyPr>
            <a:normAutofit/>
          </a:bodyPr>
          <a:lstStyle>
            <a:lvl1pPr marL="0" indent="0">
              <a:spcBef>
                <a:spcPts val="0"/>
              </a:spcBef>
              <a:spcAft>
                <a:spcPts val="0"/>
              </a:spcAft>
              <a:buNone/>
              <a:defRPr sz="2500">
                <a:solidFill>
                  <a:schemeClr val="accent1"/>
                </a:solidFill>
                <a:latin typeface="Saira" panose="00000500000000000000" pitchFamily="2" charset="0"/>
              </a:defRPr>
            </a:lvl1pPr>
          </a:lstStyle>
          <a:p>
            <a:pPr lvl="0"/>
            <a:r>
              <a:rPr lang="de-DE" dirty="0"/>
              <a:t>FOLIENTITEL</a:t>
            </a:r>
          </a:p>
          <a:p>
            <a:pPr lvl="0"/>
            <a:r>
              <a:rPr lang="de-DE" dirty="0"/>
              <a:t>HINZUFÜGEN</a:t>
            </a:r>
          </a:p>
        </p:txBody>
      </p:sp>
      <p:sp>
        <p:nvSpPr>
          <p:cNvPr id="9" name="Textplatzhalter 7">
            <a:extLst>
              <a:ext uri="{FF2B5EF4-FFF2-40B4-BE49-F238E27FC236}">
                <a16:creationId xmlns:a16="http://schemas.microsoft.com/office/drawing/2014/main" id="{F7845A56-356D-4D13-2255-5E379889F102}"/>
              </a:ext>
            </a:extLst>
          </p:cNvPr>
          <p:cNvSpPr>
            <a:spLocks noGrp="1"/>
          </p:cNvSpPr>
          <p:nvPr>
            <p:ph type="body" sz="quarter" idx="11" hasCustomPrompt="1"/>
          </p:nvPr>
        </p:nvSpPr>
        <p:spPr>
          <a:xfrm>
            <a:off x="8506915" y="1492409"/>
            <a:ext cx="3285484" cy="4965989"/>
          </a:xfrm>
          <a:prstGeom prst="rect">
            <a:avLst/>
          </a:prstGeom>
        </p:spPr>
        <p:txBody>
          <a:bodyPr>
            <a:normAutofit/>
          </a:bodyPr>
          <a:lstStyle>
            <a:lvl1pPr marL="0" indent="0">
              <a:spcBef>
                <a:spcPts val="1000"/>
              </a:spcBef>
              <a:spcAft>
                <a:spcPts val="600"/>
              </a:spcAft>
              <a:buNone/>
              <a:defRPr sz="1800">
                <a:solidFill>
                  <a:schemeClr val="tx1"/>
                </a:solidFill>
                <a:latin typeface="Saira" panose="00000500000000000000" pitchFamily="2" charset="0"/>
              </a:defRPr>
            </a:lvl1pPr>
          </a:lstStyle>
          <a:p>
            <a:pPr lvl="0"/>
            <a:r>
              <a:rPr lang="de-DE" dirty="0"/>
              <a:t>Inhalt hinzufügen</a:t>
            </a:r>
          </a:p>
        </p:txBody>
      </p:sp>
      <p:sp>
        <p:nvSpPr>
          <p:cNvPr id="3" name="Rechteck 2">
            <a:extLst>
              <a:ext uri="{FF2B5EF4-FFF2-40B4-BE49-F238E27FC236}">
                <a16:creationId xmlns:a16="http://schemas.microsoft.com/office/drawing/2014/main" id="{8EA5767C-2481-50B5-5640-4F34111789B2}"/>
              </a:ext>
            </a:extLst>
          </p:cNvPr>
          <p:cNvSpPr/>
          <p:nvPr userDrawn="1"/>
        </p:nvSpPr>
        <p:spPr>
          <a:xfrm>
            <a:off x="0" y="0"/>
            <a:ext cx="8127601" cy="6858000"/>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Auf das Icon klicken und das gewünschte Bild auswählen.</a:t>
            </a:r>
          </a:p>
        </p:txBody>
      </p:sp>
      <p:sp>
        <p:nvSpPr>
          <p:cNvPr id="4" name="Bildplatzhalter 11">
            <a:extLst>
              <a:ext uri="{FF2B5EF4-FFF2-40B4-BE49-F238E27FC236}">
                <a16:creationId xmlns:a16="http://schemas.microsoft.com/office/drawing/2014/main" id="{4AD0A89C-63DF-DBDF-0D64-0D9EA0984E52}"/>
              </a:ext>
            </a:extLst>
          </p:cNvPr>
          <p:cNvSpPr>
            <a:spLocks noGrp="1"/>
          </p:cNvSpPr>
          <p:nvPr>
            <p:ph type="pic" sz="quarter" idx="12"/>
          </p:nvPr>
        </p:nvSpPr>
        <p:spPr>
          <a:xfrm>
            <a:off x="0" y="0"/>
            <a:ext cx="8127601" cy="6858000"/>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2" name="Datumsplatzhalter 3">
            <a:extLst>
              <a:ext uri="{FF2B5EF4-FFF2-40B4-BE49-F238E27FC236}">
                <a16:creationId xmlns:a16="http://schemas.microsoft.com/office/drawing/2014/main" id="{096A0568-8802-ABBB-9630-AAF7D9F1B1BF}"/>
              </a:ext>
            </a:extLst>
          </p:cNvPr>
          <p:cNvSpPr>
            <a:spLocks noGrp="1"/>
          </p:cNvSpPr>
          <p:nvPr>
            <p:ph type="dt" sz="half" idx="13"/>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5" name="Foliennummernplatzhalter 5">
            <a:extLst>
              <a:ext uri="{FF2B5EF4-FFF2-40B4-BE49-F238E27FC236}">
                <a16:creationId xmlns:a16="http://schemas.microsoft.com/office/drawing/2014/main" id="{82BC0D26-0096-2953-6BC7-EC8087A86A50}"/>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tx1"/>
                </a:solidFill>
                <a:latin typeface="Saira" panose="00000500000000000000" pitchFamily="2" charset="0"/>
              </a:defRPr>
            </a:lvl1pPr>
          </a:lstStyle>
          <a:p>
            <a:fld id="{2C1D9093-59ED-42EA-84A8-02F23E3FF026}" type="slidenum">
              <a:rPr lang="de-DE" smtClean="0"/>
              <a:pPr/>
              <a:t>‹Nr.›</a:t>
            </a:fld>
            <a:endParaRPr lang="de-DE" dirty="0"/>
          </a:p>
        </p:txBody>
      </p:sp>
      <p:sp>
        <p:nvSpPr>
          <p:cNvPr id="7" name="Textplatzhalter 10">
            <a:extLst>
              <a:ext uri="{FF2B5EF4-FFF2-40B4-BE49-F238E27FC236}">
                <a16:creationId xmlns:a16="http://schemas.microsoft.com/office/drawing/2014/main" id="{845E6201-5F83-C58E-6254-A6BC3EDC3259}"/>
              </a:ext>
            </a:extLst>
          </p:cNvPr>
          <p:cNvSpPr>
            <a:spLocks noGrp="1"/>
          </p:cNvSpPr>
          <p:nvPr>
            <p:ph type="body" sz="quarter" idx="15" hasCustomPrompt="1"/>
          </p:nvPr>
        </p:nvSpPr>
        <p:spPr>
          <a:xfrm>
            <a:off x="399600" y="230803"/>
            <a:ext cx="3821564" cy="170415"/>
          </a:xfrm>
          <a:prstGeom prst="rect">
            <a:avLst/>
          </a:prstGeom>
        </p:spPr>
        <p:txBody>
          <a:bodyPr/>
          <a:lstStyle>
            <a:lvl1pPr marL="0" indent="0" algn="l">
              <a:buNone/>
              <a:defRPr sz="800">
                <a:solidFill>
                  <a:schemeClr val="bg1"/>
                </a:solidFill>
                <a:latin typeface="Saira" panose="00000500000000000000" pitchFamily="2" charset="0"/>
              </a:defRPr>
            </a:lvl1pPr>
          </a:lstStyle>
          <a:p>
            <a:pPr lvl="0"/>
            <a:r>
              <a:rPr lang="de-DE" dirty="0"/>
              <a:t>Bearbeiter</a:t>
            </a:r>
          </a:p>
        </p:txBody>
      </p:sp>
      <p:sp>
        <p:nvSpPr>
          <p:cNvPr id="10" name="Fußzeilenplatzhalter 4">
            <a:extLst>
              <a:ext uri="{FF2B5EF4-FFF2-40B4-BE49-F238E27FC236}">
                <a16:creationId xmlns:a16="http://schemas.microsoft.com/office/drawing/2014/main" id="{6781C47D-A6FC-628C-A60E-03BBF50B845A}"/>
              </a:ext>
            </a:extLst>
          </p:cNvPr>
          <p:cNvSpPr>
            <a:spLocks noGrp="1"/>
          </p:cNvSpPr>
          <p:nvPr>
            <p:ph type="ftr" sz="quarter" idx="16"/>
          </p:nvPr>
        </p:nvSpPr>
        <p:spPr>
          <a:xfrm>
            <a:off x="4038600" y="6543304"/>
            <a:ext cx="4114800" cy="178171"/>
          </a:xfrm>
          <a:prstGeom prst="rect">
            <a:avLst/>
          </a:prstGeom>
        </p:spPr>
        <p:txBody>
          <a:bodyPr/>
          <a:lstStyle>
            <a:lvl1pPr algn="ctr">
              <a:defRPr sz="800">
                <a:solidFill>
                  <a:schemeClr val="bg1"/>
                </a:solidFill>
                <a:latin typeface="Saira" panose="00000500000000000000" pitchFamily="2" charset="0"/>
              </a:defRPr>
            </a:lvl1pPr>
          </a:lstStyle>
          <a:p>
            <a:r>
              <a:rPr lang="de-DE"/>
              <a:t>Vortragstitel</a:t>
            </a:r>
            <a:endParaRPr lang="de-DE" dirty="0"/>
          </a:p>
        </p:txBody>
      </p:sp>
    </p:spTree>
    <p:extLst>
      <p:ext uri="{BB962C8B-B14F-4D97-AF65-F5344CB8AC3E}">
        <p14:creationId xmlns:p14="http://schemas.microsoft.com/office/powerpoint/2010/main" val="41214893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haltsfolie Bild 1/2">
    <p:spTree>
      <p:nvGrpSpPr>
        <p:cNvPr id="1" name=""/>
        <p:cNvGrpSpPr/>
        <p:nvPr/>
      </p:nvGrpSpPr>
      <p:grpSpPr>
        <a:xfrm>
          <a:off x="0" y="0"/>
          <a:ext cx="0" cy="0"/>
          <a:chOff x="0" y="0"/>
          <a:chExt cx="0" cy="0"/>
        </a:xfrm>
      </p:grpSpPr>
      <p:sp>
        <p:nvSpPr>
          <p:cNvPr id="6" name="Textplatzhalter 7">
            <a:extLst>
              <a:ext uri="{FF2B5EF4-FFF2-40B4-BE49-F238E27FC236}">
                <a16:creationId xmlns:a16="http://schemas.microsoft.com/office/drawing/2014/main" id="{4D67FFAA-BA89-1041-7908-1D497B298C91}"/>
              </a:ext>
            </a:extLst>
          </p:cNvPr>
          <p:cNvSpPr>
            <a:spLocks noGrp="1"/>
          </p:cNvSpPr>
          <p:nvPr>
            <p:ph type="body" sz="quarter" idx="10" hasCustomPrompt="1"/>
          </p:nvPr>
        </p:nvSpPr>
        <p:spPr>
          <a:xfrm>
            <a:off x="6505462" y="399601"/>
            <a:ext cx="5296800" cy="813599"/>
          </a:xfrm>
          <a:prstGeom prst="rect">
            <a:avLst/>
          </a:prstGeom>
        </p:spPr>
        <p:txBody>
          <a:bodyPr>
            <a:normAutofit/>
          </a:bodyPr>
          <a:lstStyle>
            <a:lvl1pPr marL="0" indent="0">
              <a:spcBef>
                <a:spcPts val="0"/>
              </a:spcBef>
              <a:spcAft>
                <a:spcPts val="0"/>
              </a:spcAft>
              <a:buNone/>
              <a:defRPr sz="2500">
                <a:solidFill>
                  <a:schemeClr val="accent1"/>
                </a:solidFill>
                <a:latin typeface="Saira" panose="00000500000000000000" pitchFamily="2" charset="0"/>
              </a:defRPr>
            </a:lvl1pPr>
          </a:lstStyle>
          <a:p>
            <a:pPr lvl="0"/>
            <a:r>
              <a:rPr lang="de-DE" dirty="0"/>
              <a:t>FOLIENTITEL HINZUFÜGEN</a:t>
            </a:r>
          </a:p>
        </p:txBody>
      </p:sp>
      <p:sp>
        <p:nvSpPr>
          <p:cNvPr id="7" name="Textplatzhalter 7">
            <a:extLst>
              <a:ext uri="{FF2B5EF4-FFF2-40B4-BE49-F238E27FC236}">
                <a16:creationId xmlns:a16="http://schemas.microsoft.com/office/drawing/2014/main" id="{3E5AC4F6-EA14-E819-16B6-4964E96755AA}"/>
              </a:ext>
            </a:extLst>
          </p:cNvPr>
          <p:cNvSpPr>
            <a:spLocks noGrp="1"/>
          </p:cNvSpPr>
          <p:nvPr>
            <p:ph type="body" sz="quarter" idx="11" hasCustomPrompt="1"/>
          </p:nvPr>
        </p:nvSpPr>
        <p:spPr>
          <a:xfrm>
            <a:off x="6505463" y="1492409"/>
            <a:ext cx="5296800" cy="4965989"/>
          </a:xfrm>
          <a:prstGeom prst="rect">
            <a:avLst/>
          </a:prstGeom>
        </p:spPr>
        <p:txBody>
          <a:bodyPr>
            <a:normAutofit/>
          </a:bodyPr>
          <a:lstStyle>
            <a:lvl1pPr marL="0" indent="0">
              <a:spcBef>
                <a:spcPts val="1000"/>
              </a:spcBef>
              <a:spcAft>
                <a:spcPts val="600"/>
              </a:spcAft>
              <a:buNone/>
              <a:defRPr sz="1800">
                <a:solidFill>
                  <a:schemeClr val="tx1"/>
                </a:solidFill>
                <a:latin typeface="Saira" panose="00000500000000000000" pitchFamily="2" charset="0"/>
              </a:defRPr>
            </a:lvl1pPr>
          </a:lstStyle>
          <a:p>
            <a:pPr lvl="0"/>
            <a:r>
              <a:rPr lang="de-DE" dirty="0"/>
              <a:t>Inhalt hinzufügen</a:t>
            </a:r>
          </a:p>
        </p:txBody>
      </p:sp>
      <p:sp>
        <p:nvSpPr>
          <p:cNvPr id="3" name="Rechteck 2">
            <a:extLst>
              <a:ext uri="{FF2B5EF4-FFF2-40B4-BE49-F238E27FC236}">
                <a16:creationId xmlns:a16="http://schemas.microsoft.com/office/drawing/2014/main" id="{9DE99DD1-AE32-66C7-54E8-F77C6CF623D1}"/>
              </a:ext>
            </a:extLst>
          </p:cNvPr>
          <p:cNvSpPr>
            <a:spLocks/>
          </p:cNvSpPr>
          <p:nvPr userDrawn="1"/>
        </p:nvSpPr>
        <p:spPr>
          <a:xfrm>
            <a:off x="1" y="0"/>
            <a:ext cx="6096000" cy="6858000"/>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Auf das Icon klicken und </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das gewünschte Bild auswählen.</a:t>
            </a:r>
          </a:p>
        </p:txBody>
      </p:sp>
      <p:sp>
        <p:nvSpPr>
          <p:cNvPr id="4" name="Bildplatzhalter 11">
            <a:extLst>
              <a:ext uri="{FF2B5EF4-FFF2-40B4-BE49-F238E27FC236}">
                <a16:creationId xmlns:a16="http://schemas.microsoft.com/office/drawing/2014/main" id="{18983946-3974-A611-DA91-496EC095325B}"/>
              </a:ext>
            </a:extLst>
          </p:cNvPr>
          <p:cNvSpPr>
            <a:spLocks noGrp="1"/>
          </p:cNvSpPr>
          <p:nvPr>
            <p:ph type="pic" sz="quarter" idx="12"/>
          </p:nvPr>
        </p:nvSpPr>
        <p:spPr>
          <a:xfrm>
            <a:off x="0" y="0"/>
            <a:ext cx="6095999" cy="6858000"/>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2" name="Datumsplatzhalter 3">
            <a:extLst>
              <a:ext uri="{FF2B5EF4-FFF2-40B4-BE49-F238E27FC236}">
                <a16:creationId xmlns:a16="http://schemas.microsoft.com/office/drawing/2014/main" id="{5BFD4C98-605F-F990-2842-22461D6B1B2B}"/>
              </a:ext>
            </a:extLst>
          </p:cNvPr>
          <p:cNvSpPr>
            <a:spLocks noGrp="1"/>
          </p:cNvSpPr>
          <p:nvPr>
            <p:ph type="dt" sz="half" idx="13"/>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8" name="Foliennummernplatzhalter 5">
            <a:extLst>
              <a:ext uri="{FF2B5EF4-FFF2-40B4-BE49-F238E27FC236}">
                <a16:creationId xmlns:a16="http://schemas.microsoft.com/office/drawing/2014/main" id="{88EC2144-73DF-4E54-6F71-8DAA0E6076EB}"/>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tx1"/>
                </a:solidFill>
                <a:latin typeface="Saira" panose="00000500000000000000" pitchFamily="2" charset="0"/>
              </a:defRPr>
            </a:lvl1pPr>
          </a:lstStyle>
          <a:p>
            <a:fld id="{2C1D9093-59ED-42EA-84A8-02F23E3FF026}" type="slidenum">
              <a:rPr lang="de-DE" smtClean="0"/>
              <a:pPr/>
              <a:t>‹Nr.›</a:t>
            </a:fld>
            <a:endParaRPr lang="de-DE" dirty="0"/>
          </a:p>
        </p:txBody>
      </p:sp>
      <p:sp>
        <p:nvSpPr>
          <p:cNvPr id="9" name="Textplatzhalter 10">
            <a:extLst>
              <a:ext uri="{FF2B5EF4-FFF2-40B4-BE49-F238E27FC236}">
                <a16:creationId xmlns:a16="http://schemas.microsoft.com/office/drawing/2014/main" id="{4842438D-894E-E9F2-8805-D61E8DEF4353}"/>
              </a:ext>
            </a:extLst>
          </p:cNvPr>
          <p:cNvSpPr>
            <a:spLocks noGrp="1"/>
          </p:cNvSpPr>
          <p:nvPr>
            <p:ph type="body" sz="quarter" idx="15" hasCustomPrompt="1"/>
          </p:nvPr>
        </p:nvSpPr>
        <p:spPr>
          <a:xfrm>
            <a:off x="399600" y="230803"/>
            <a:ext cx="3821564" cy="170415"/>
          </a:xfrm>
          <a:prstGeom prst="rect">
            <a:avLst/>
          </a:prstGeom>
        </p:spPr>
        <p:txBody>
          <a:bodyPr/>
          <a:lstStyle>
            <a:lvl1pPr marL="0" indent="0" algn="l">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3947779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äsentationstitel Dunkelblau">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2BABDC10-D513-529D-A78D-95C98B93B40C}"/>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1A42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sp>
        <p:nvSpPr>
          <p:cNvPr id="4" name="Datumsplatzhalter 3">
            <a:extLst>
              <a:ext uri="{FF2B5EF4-FFF2-40B4-BE49-F238E27FC236}">
                <a16:creationId xmlns:a16="http://schemas.microsoft.com/office/drawing/2014/main" id="{64DB639B-0607-8167-3F55-C7347874BE37}"/>
              </a:ext>
            </a:extLst>
          </p:cNvPr>
          <p:cNvSpPr>
            <a:spLocks noGrp="1"/>
          </p:cNvSpPr>
          <p:nvPr>
            <p:ph type="dt" sz="half" idx="10"/>
          </p:nvPr>
        </p:nvSpPr>
        <p:spPr>
          <a:xfrm>
            <a:off x="399599" y="6543304"/>
            <a:ext cx="1281881" cy="178171"/>
          </a:xfrm>
          <a:prstGeom prst="rect">
            <a:avLst/>
          </a:prstGeom>
        </p:spPr>
        <p:txBody>
          <a:bodyPr/>
          <a:lstStyle>
            <a:lvl1pPr>
              <a:defRPr sz="800">
                <a:solidFill>
                  <a:schemeClr val="bg1"/>
                </a:solidFill>
                <a:latin typeface="Saira" panose="00000500000000000000" pitchFamily="2" charset="0"/>
              </a:defRPr>
            </a:lvl1pPr>
          </a:lstStyle>
          <a:p>
            <a:fld id="{F3F76A90-88BC-44BB-8E48-AF8EC46B8339}" type="datetime1">
              <a:rPr lang="de-DE" smtClean="0"/>
              <a:t>18.09.2025</a:t>
            </a:fld>
            <a:endParaRPr lang="de-DE" dirty="0"/>
          </a:p>
        </p:txBody>
      </p:sp>
      <p:sp>
        <p:nvSpPr>
          <p:cNvPr id="5" name="Fußzeilenplatzhalter 4">
            <a:extLst>
              <a:ext uri="{FF2B5EF4-FFF2-40B4-BE49-F238E27FC236}">
                <a16:creationId xmlns:a16="http://schemas.microsoft.com/office/drawing/2014/main" id="{0FE7C7D3-2C25-79B8-C281-F2003467D700}"/>
              </a:ext>
            </a:extLst>
          </p:cNvPr>
          <p:cNvSpPr>
            <a:spLocks noGrp="1"/>
          </p:cNvSpPr>
          <p:nvPr>
            <p:ph type="ftr" sz="quarter" idx="11"/>
          </p:nvPr>
        </p:nvSpPr>
        <p:spPr>
          <a:xfrm>
            <a:off x="4038600" y="6543304"/>
            <a:ext cx="4114800" cy="178171"/>
          </a:xfrm>
          <a:prstGeom prst="rect">
            <a:avLst/>
          </a:prstGeom>
        </p:spPr>
        <p:txBody>
          <a:bodyPr/>
          <a:lstStyle>
            <a:lvl1pPr algn="ctr">
              <a:defRPr sz="800">
                <a:solidFill>
                  <a:schemeClr val="bg1"/>
                </a:solidFill>
                <a:latin typeface="Saira" panose="00000500000000000000" pitchFamily="2" charset="0"/>
              </a:defRPr>
            </a:lvl1pPr>
          </a:lstStyle>
          <a:p>
            <a:r>
              <a:rPr lang="de-DE"/>
              <a:t>Vortragstitel</a:t>
            </a:r>
            <a:endParaRPr lang="de-DE" dirty="0"/>
          </a:p>
        </p:txBody>
      </p:sp>
      <p:sp>
        <p:nvSpPr>
          <p:cNvPr id="6" name="Foliennummernplatzhalter 5">
            <a:extLst>
              <a:ext uri="{FF2B5EF4-FFF2-40B4-BE49-F238E27FC236}">
                <a16:creationId xmlns:a16="http://schemas.microsoft.com/office/drawing/2014/main" id="{7D051E4F-0FC2-CB00-D6EC-A985EC5AC515}"/>
              </a:ext>
            </a:extLst>
          </p:cNvPr>
          <p:cNvSpPr>
            <a:spLocks noGrp="1"/>
          </p:cNvSpPr>
          <p:nvPr>
            <p:ph type="sldNum" sz="quarter" idx="12"/>
          </p:nvPr>
        </p:nvSpPr>
        <p:spPr>
          <a:xfrm>
            <a:off x="9606280" y="6543304"/>
            <a:ext cx="2185670"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pic>
        <p:nvPicPr>
          <p:cNvPr id="8" name="Grafik 7">
            <a:extLst>
              <a:ext uri="{FF2B5EF4-FFF2-40B4-BE49-F238E27FC236}">
                <a16:creationId xmlns:a16="http://schemas.microsoft.com/office/drawing/2014/main" id="{2F479324-6C07-4CAE-D1C6-389EFA2CD6FC}"/>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9506400" y="399601"/>
            <a:ext cx="2286000" cy="398699"/>
          </a:xfrm>
          <a:prstGeom prst="rect">
            <a:avLst/>
          </a:prstGeom>
        </p:spPr>
      </p:pic>
      <p:sp>
        <p:nvSpPr>
          <p:cNvPr id="2" name="Textplatzhalter 11">
            <a:extLst>
              <a:ext uri="{FF2B5EF4-FFF2-40B4-BE49-F238E27FC236}">
                <a16:creationId xmlns:a16="http://schemas.microsoft.com/office/drawing/2014/main" id="{D894AAEB-CD9E-1651-D684-4F42CFD872B4}"/>
              </a:ext>
            </a:extLst>
          </p:cNvPr>
          <p:cNvSpPr>
            <a:spLocks noGrp="1"/>
          </p:cNvSpPr>
          <p:nvPr>
            <p:ph type="body" sz="quarter" idx="13" hasCustomPrompt="1"/>
          </p:nvPr>
        </p:nvSpPr>
        <p:spPr>
          <a:xfrm>
            <a:off x="399599" y="2000553"/>
            <a:ext cx="11392799" cy="514350"/>
          </a:xfrm>
          <a:prstGeom prst="rect">
            <a:avLst/>
          </a:prstGeom>
        </p:spPr>
        <p:txBody>
          <a:bodyPr/>
          <a:lstStyle>
            <a:lvl1pPr marL="0" indent="0" algn="ctr">
              <a:buFontTx/>
              <a:buNone/>
              <a:defRPr sz="5000" b="1">
                <a:solidFill>
                  <a:schemeClr val="bg1"/>
                </a:solidFill>
                <a:latin typeface="Daniel" pitchFamily="50" charset="0"/>
              </a:defRPr>
            </a:lvl1pPr>
          </a:lstStyle>
          <a:p>
            <a:pPr lvl="0"/>
            <a:r>
              <a:rPr lang="de-DE" dirty="0"/>
              <a:t>Präsentationstitel hinzufügen</a:t>
            </a:r>
          </a:p>
        </p:txBody>
      </p:sp>
      <p:sp>
        <p:nvSpPr>
          <p:cNvPr id="3" name="Textplatzhalter 2">
            <a:extLst>
              <a:ext uri="{FF2B5EF4-FFF2-40B4-BE49-F238E27FC236}">
                <a16:creationId xmlns:a16="http://schemas.microsoft.com/office/drawing/2014/main" id="{F1590B34-6D68-073D-3909-550D61F00E84}"/>
              </a:ext>
            </a:extLst>
          </p:cNvPr>
          <p:cNvSpPr>
            <a:spLocks noGrp="1"/>
          </p:cNvSpPr>
          <p:nvPr>
            <p:ph type="body" sz="quarter" idx="14" hasCustomPrompt="1"/>
          </p:nvPr>
        </p:nvSpPr>
        <p:spPr>
          <a:xfrm>
            <a:off x="400050" y="2865026"/>
            <a:ext cx="11391900" cy="674688"/>
          </a:xfrm>
          <a:prstGeom prst="rect">
            <a:avLst/>
          </a:prstGeom>
        </p:spPr>
        <p:txBody>
          <a:bodyPr/>
          <a:lstStyle>
            <a:lvl1pPr marL="0" indent="0" algn="ctr">
              <a:buNone/>
              <a:defRPr sz="2500">
                <a:solidFill>
                  <a:schemeClr val="bg1"/>
                </a:solidFill>
                <a:latin typeface="Saira Medium" panose="00000600000000000000" pitchFamily="2" charset="0"/>
              </a:defRPr>
            </a:lvl1pPr>
          </a:lstStyle>
          <a:p>
            <a:pPr lvl="0"/>
            <a:r>
              <a:rPr lang="de-DE" dirty="0"/>
              <a:t>UNTERTITEL HINZUFÜGEN</a:t>
            </a:r>
          </a:p>
        </p:txBody>
      </p:sp>
      <p:sp>
        <p:nvSpPr>
          <p:cNvPr id="11" name="Textplatzhalter 10">
            <a:extLst>
              <a:ext uri="{FF2B5EF4-FFF2-40B4-BE49-F238E27FC236}">
                <a16:creationId xmlns:a16="http://schemas.microsoft.com/office/drawing/2014/main" id="{56D38C7C-FF98-D75E-C9A2-95EEB81FC00A}"/>
              </a:ext>
            </a:extLst>
          </p:cNvPr>
          <p:cNvSpPr>
            <a:spLocks noGrp="1"/>
          </p:cNvSpPr>
          <p:nvPr>
            <p:ph type="body" sz="quarter" idx="15" hasCustomPrompt="1"/>
          </p:nvPr>
        </p:nvSpPr>
        <p:spPr>
          <a:xfrm>
            <a:off x="399599" y="399600"/>
            <a:ext cx="3821564" cy="170415"/>
          </a:xfrm>
          <a:prstGeom prst="rect">
            <a:avLst/>
          </a:prstGeom>
        </p:spPr>
        <p:txBody>
          <a:bodyPr/>
          <a:lstStyle>
            <a:lvl1pPr marL="0" indent="0">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21324379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haltsfolie Bild 1/3">
    <p:spTree>
      <p:nvGrpSpPr>
        <p:cNvPr id="1" name=""/>
        <p:cNvGrpSpPr/>
        <p:nvPr/>
      </p:nvGrpSpPr>
      <p:grpSpPr>
        <a:xfrm>
          <a:off x="0" y="0"/>
          <a:ext cx="0" cy="0"/>
          <a:chOff x="0" y="0"/>
          <a:chExt cx="0" cy="0"/>
        </a:xfrm>
      </p:grpSpPr>
      <p:sp>
        <p:nvSpPr>
          <p:cNvPr id="7" name="Textplatzhalter 7">
            <a:extLst>
              <a:ext uri="{FF2B5EF4-FFF2-40B4-BE49-F238E27FC236}">
                <a16:creationId xmlns:a16="http://schemas.microsoft.com/office/drawing/2014/main" id="{F51085D9-7EAD-FA92-CAA2-84FC5C07569D}"/>
              </a:ext>
            </a:extLst>
          </p:cNvPr>
          <p:cNvSpPr>
            <a:spLocks noGrp="1"/>
          </p:cNvSpPr>
          <p:nvPr>
            <p:ph type="body" sz="quarter" idx="10" hasCustomPrompt="1"/>
          </p:nvPr>
        </p:nvSpPr>
        <p:spPr>
          <a:xfrm>
            <a:off x="4463101" y="399601"/>
            <a:ext cx="7329001" cy="813599"/>
          </a:xfrm>
          <a:prstGeom prst="rect">
            <a:avLst/>
          </a:prstGeom>
        </p:spPr>
        <p:txBody>
          <a:bodyPr>
            <a:normAutofit/>
          </a:bodyPr>
          <a:lstStyle>
            <a:lvl1pPr marL="0" indent="0">
              <a:spcBef>
                <a:spcPts val="0"/>
              </a:spcBef>
              <a:spcAft>
                <a:spcPts val="0"/>
              </a:spcAft>
              <a:buNone/>
              <a:defRPr sz="2500">
                <a:solidFill>
                  <a:schemeClr val="accent1"/>
                </a:solidFill>
                <a:latin typeface="Saira" panose="00000500000000000000" pitchFamily="2" charset="0"/>
              </a:defRPr>
            </a:lvl1pPr>
          </a:lstStyle>
          <a:p>
            <a:pPr lvl="0"/>
            <a:r>
              <a:rPr lang="de-DE" dirty="0"/>
              <a:t>FOLIENTITEL HINZUFÜGEN</a:t>
            </a:r>
          </a:p>
        </p:txBody>
      </p:sp>
      <p:sp>
        <p:nvSpPr>
          <p:cNvPr id="8" name="Textplatzhalter 7">
            <a:extLst>
              <a:ext uri="{FF2B5EF4-FFF2-40B4-BE49-F238E27FC236}">
                <a16:creationId xmlns:a16="http://schemas.microsoft.com/office/drawing/2014/main" id="{7482FC98-E09C-B31D-E2FA-00C3A2D38B08}"/>
              </a:ext>
            </a:extLst>
          </p:cNvPr>
          <p:cNvSpPr>
            <a:spLocks noGrp="1"/>
          </p:cNvSpPr>
          <p:nvPr>
            <p:ph type="body" sz="quarter" idx="11" hasCustomPrompt="1"/>
          </p:nvPr>
        </p:nvSpPr>
        <p:spPr>
          <a:xfrm>
            <a:off x="4463102" y="1492409"/>
            <a:ext cx="7329001" cy="4965989"/>
          </a:xfrm>
          <a:prstGeom prst="rect">
            <a:avLst/>
          </a:prstGeom>
        </p:spPr>
        <p:txBody>
          <a:bodyPr>
            <a:normAutofit/>
          </a:bodyPr>
          <a:lstStyle>
            <a:lvl1pPr marL="0" indent="0">
              <a:spcBef>
                <a:spcPts val="1000"/>
              </a:spcBef>
              <a:spcAft>
                <a:spcPts val="600"/>
              </a:spcAft>
              <a:buNone/>
              <a:defRPr sz="1800">
                <a:solidFill>
                  <a:schemeClr val="tx1"/>
                </a:solidFill>
                <a:latin typeface="Saira" panose="00000500000000000000" pitchFamily="2" charset="0"/>
              </a:defRPr>
            </a:lvl1pPr>
          </a:lstStyle>
          <a:p>
            <a:pPr lvl="0"/>
            <a:r>
              <a:rPr lang="de-DE" dirty="0"/>
              <a:t>Inhalt hinzufügen</a:t>
            </a:r>
          </a:p>
        </p:txBody>
      </p:sp>
      <p:sp>
        <p:nvSpPr>
          <p:cNvPr id="2" name="Rechteck 1">
            <a:extLst>
              <a:ext uri="{FF2B5EF4-FFF2-40B4-BE49-F238E27FC236}">
                <a16:creationId xmlns:a16="http://schemas.microsoft.com/office/drawing/2014/main" id="{6BA4AAE7-80CE-FFB4-0EFB-0E8342859016}"/>
              </a:ext>
            </a:extLst>
          </p:cNvPr>
          <p:cNvSpPr/>
          <p:nvPr userDrawn="1"/>
        </p:nvSpPr>
        <p:spPr>
          <a:xfrm>
            <a:off x="0" y="0"/>
            <a:ext cx="4064399" cy="6858000"/>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Auf das Icon klicken und das gewünschte Bild auswählen.</a:t>
            </a:r>
          </a:p>
        </p:txBody>
      </p:sp>
      <p:sp>
        <p:nvSpPr>
          <p:cNvPr id="3" name="Bildplatzhalter 11">
            <a:extLst>
              <a:ext uri="{FF2B5EF4-FFF2-40B4-BE49-F238E27FC236}">
                <a16:creationId xmlns:a16="http://schemas.microsoft.com/office/drawing/2014/main" id="{A2DCF077-7C92-E1CC-8D6C-8EF65FC5F767}"/>
              </a:ext>
            </a:extLst>
          </p:cNvPr>
          <p:cNvSpPr>
            <a:spLocks noGrp="1"/>
          </p:cNvSpPr>
          <p:nvPr>
            <p:ph type="pic" sz="quarter" idx="12"/>
          </p:nvPr>
        </p:nvSpPr>
        <p:spPr>
          <a:xfrm>
            <a:off x="0" y="0"/>
            <a:ext cx="4064399" cy="6858000"/>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4" name="Datumsplatzhalter 3">
            <a:extLst>
              <a:ext uri="{FF2B5EF4-FFF2-40B4-BE49-F238E27FC236}">
                <a16:creationId xmlns:a16="http://schemas.microsoft.com/office/drawing/2014/main" id="{CA287309-EFF3-3A80-FCB1-8D83544DAB40}"/>
              </a:ext>
            </a:extLst>
          </p:cNvPr>
          <p:cNvSpPr>
            <a:spLocks noGrp="1"/>
          </p:cNvSpPr>
          <p:nvPr>
            <p:ph type="dt" sz="half" idx="13"/>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5" name="Foliennummernplatzhalter 5">
            <a:extLst>
              <a:ext uri="{FF2B5EF4-FFF2-40B4-BE49-F238E27FC236}">
                <a16:creationId xmlns:a16="http://schemas.microsoft.com/office/drawing/2014/main" id="{B3ED9779-9156-E7BF-7958-78EE78B49A4B}"/>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tx1"/>
                </a:solidFill>
                <a:latin typeface="Saira" panose="00000500000000000000" pitchFamily="2" charset="0"/>
              </a:defRPr>
            </a:lvl1pPr>
          </a:lstStyle>
          <a:p>
            <a:fld id="{2C1D9093-59ED-42EA-84A8-02F23E3FF026}" type="slidenum">
              <a:rPr lang="de-DE" smtClean="0"/>
              <a:pPr/>
              <a:t>‹Nr.›</a:t>
            </a:fld>
            <a:endParaRPr lang="de-DE" dirty="0"/>
          </a:p>
        </p:txBody>
      </p:sp>
      <p:sp>
        <p:nvSpPr>
          <p:cNvPr id="9" name="Textplatzhalter 10">
            <a:extLst>
              <a:ext uri="{FF2B5EF4-FFF2-40B4-BE49-F238E27FC236}">
                <a16:creationId xmlns:a16="http://schemas.microsoft.com/office/drawing/2014/main" id="{38487F47-238F-FA6D-BAAB-E228638BC39A}"/>
              </a:ext>
            </a:extLst>
          </p:cNvPr>
          <p:cNvSpPr>
            <a:spLocks noGrp="1"/>
          </p:cNvSpPr>
          <p:nvPr>
            <p:ph type="body" sz="quarter" idx="15" hasCustomPrompt="1"/>
          </p:nvPr>
        </p:nvSpPr>
        <p:spPr>
          <a:xfrm>
            <a:off x="399600" y="230803"/>
            <a:ext cx="3821564" cy="170415"/>
          </a:xfrm>
          <a:prstGeom prst="rect">
            <a:avLst/>
          </a:prstGeom>
        </p:spPr>
        <p:txBody>
          <a:bodyPr/>
          <a:lstStyle>
            <a:lvl1pPr marL="0" indent="0" algn="l">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11046722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haltsfolie Bild 1/2 Dunkelblau">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960A03F1-8763-E2B2-5FFB-21A441B84793}"/>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1A42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platzhalter 7">
            <a:extLst>
              <a:ext uri="{FF2B5EF4-FFF2-40B4-BE49-F238E27FC236}">
                <a16:creationId xmlns:a16="http://schemas.microsoft.com/office/drawing/2014/main" id="{A83310BD-C569-2FE4-B6A3-73EFFFFA3F73}"/>
              </a:ext>
            </a:extLst>
          </p:cNvPr>
          <p:cNvSpPr>
            <a:spLocks noGrp="1"/>
          </p:cNvSpPr>
          <p:nvPr>
            <p:ph type="body" sz="quarter" idx="10" hasCustomPrompt="1"/>
          </p:nvPr>
        </p:nvSpPr>
        <p:spPr>
          <a:xfrm>
            <a:off x="6490668" y="399601"/>
            <a:ext cx="5306663" cy="813599"/>
          </a:xfrm>
          <a:prstGeom prst="rect">
            <a:avLst/>
          </a:prstGeom>
        </p:spPr>
        <p:txBody>
          <a:bodyPr>
            <a:normAutofit/>
          </a:bodyPr>
          <a:lstStyle>
            <a:lvl1pPr marL="0" indent="0">
              <a:spcBef>
                <a:spcPts val="0"/>
              </a:spcBef>
              <a:spcAft>
                <a:spcPts val="0"/>
              </a:spcAft>
              <a:buNone/>
              <a:defRPr sz="2500">
                <a:solidFill>
                  <a:schemeClr val="bg1"/>
                </a:solidFill>
                <a:latin typeface="Saira" panose="00000500000000000000" pitchFamily="2" charset="0"/>
              </a:defRPr>
            </a:lvl1pPr>
          </a:lstStyle>
          <a:p>
            <a:pPr lvl="0"/>
            <a:r>
              <a:rPr lang="de-DE" dirty="0"/>
              <a:t>FOLIENTITEL HINZUFÜGEN</a:t>
            </a:r>
          </a:p>
        </p:txBody>
      </p:sp>
      <p:sp>
        <p:nvSpPr>
          <p:cNvPr id="8" name="Textplatzhalter 7">
            <a:extLst>
              <a:ext uri="{FF2B5EF4-FFF2-40B4-BE49-F238E27FC236}">
                <a16:creationId xmlns:a16="http://schemas.microsoft.com/office/drawing/2014/main" id="{DD091BDE-1BEA-7765-29D5-F201A7DF38F1}"/>
              </a:ext>
            </a:extLst>
          </p:cNvPr>
          <p:cNvSpPr>
            <a:spLocks noGrp="1"/>
          </p:cNvSpPr>
          <p:nvPr>
            <p:ph type="body" sz="quarter" idx="11" hasCustomPrompt="1"/>
          </p:nvPr>
        </p:nvSpPr>
        <p:spPr>
          <a:xfrm>
            <a:off x="6490669" y="1492409"/>
            <a:ext cx="5306663" cy="4965989"/>
          </a:xfrm>
          <a:prstGeom prst="rect">
            <a:avLst/>
          </a:prstGeom>
        </p:spPr>
        <p:txBody>
          <a:bodyPr>
            <a:normAutofit/>
          </a:bodyPr>
          <a:lstStyle>
            <a:lvl1pPr marL="0" indent="0">
              <a:spcBef>
                <a:spcPts val="1000"/>
              </a:spcBef>
              <a:spcAft>
                <a:spcPts val="600"/>
              </a:spcAft>
              <a:buNone/>
              <a:defRPr sz="1800">
                <a:solidFill>
                  <a:schemeClr val="bg1"/>
                </a:solidFill>
                <a:latin typeface="Saira" panose="00000500000000000000" pitchFamily="2" charset="0"/>
              </a:defRPr>
            </a:lvl1pPr>
          </a:lstStyle>
          <a:p>
            <a:pPr lvl="0"/>
            <a:r>
              <a:rPr lang="de-DE" dirty="0"/>
              <a:t>Inhalt hinzufügen</a:t>
            </a:r>
          </a:p>
        </p:txBody>
      </p:sp>
      <p:sp>
        <p:nvSpPr>
          <p:cNvPr id="4" name="Rechteck 3">
            <a:extLst>
              <a:ext uri="{FF2B5EF4-FFF2-40B4-BE49-F238E27FC236}">
                <a16:creationId xmlns:a16="http://schemas.microsoft.com/office/drawing/2014/main" id="{16C0BBE2-0E0F-98A4-7014-43919C9670EE}"/>
              </a:ext>
            </a:extLst>
          </p:cNvPr>
          <p:cNvSpPr/>
          <p:nvPr userDrawn="1"/>
        </p:nvSpPr>
        <p:spPr>
          <a:xfrm>
            <a:off x="1" y="0"/>
            <a:ext cx="6096000" cy="6858000"/>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Auf das Icon klicken und </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das gewünschte Bild auswählen.</a:t>
            </a:r>
          </a:p>
        </p:txBody>
      </p:sp>
      <p:sp>
        <p:nvSpPr>
          <p:cNvPr id="5" name="Bildplatzhalter 11">
            <a:extLst>
              <a:ext uri="{FF2B5EF4-FFF2-40B4-BE49-F238E27FC236}">
                <a16:creationId xmlns:a16="http://schemas.microsoft.com/office/drawing/2014/main" id="{80156307-F8C1-7288-54FB-943CB6CD2542}"/>
              </a:ext>
            </a:extLst>
          </p:cNvPr>
          <p:cNvSpPr>
            <a:spLocks noGrp="1"/>
          </p:cNvSpPr>
          <p:nvPr>
            <p:ph type="pic" sz="quarter" idx="12"/>
          </p:nvPr>
        </p:nvSpPr>
        <p:spPr>
          <a:xfrm>
            <a:off x="0" y="0"/>
            <a:ext cx="6095999" cy="6858000"/>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3" name="Datumsplatzhalter 3">
            <a:extLst>
              <a:ext uri="{FF2B5EF4-FFF2-40B4-BE49-F238E27FC236}">
                <a16:creationId xmlns:a16="http://schemas.microsoft.com/office/drawing/2014/main" id="{AD4C7ECD-EE7A-6AB0-0DEA-2540492E4133}"/>
              </a:ext>
            </a:extLst>
          </p:cNvPr>
          <p:cNvSpPr>
            <a:spLocks noGrp="1"/>
          </p:cNvSpPr>
          <p:nvPr>
            <p:ph type="dt" sz="half" idx="13"/>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9" name="Foliennummernplatzhalter 5">
            <a:extLst>
              <a:ext uri="{FF2B5EF4-FFF2-40B4-BE49-F238E27FC236}">
                <a16:creationId xmlns:a16="http://schemas.microsoft.com/office/drawing/2014/main" id="{0C54A663-AA11-EE59-8A9C-54841B93C936}"/>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10" name="Textplatzhalter 10">
            <a:extLst>
              <a:ext uri="{FF2B5EF4-FFF2-40B4-BE49-F238E27FC236}">
                <a16:creationId xmlns:a16="http://schemas.microsoft.com/office/drawing/2014/main" id="{FCFAFDFF-9ADE-6E32-2AC1-97E66B154F35}"/>
              </a:ext>
            </a:extLst>
          </p:cNvPr>
          <p:cNvSpPr>
            <a:spLocks noGrp="1"/>
          </p:cNvSpPr>
          <p:nvPr>
            <p:ph type="body" sz="quarter" idx="15" hasCustomPrompt="1"/>
          </p:nvPr>
        </p:nvSpPr>
        <p:spPr>
          <a:xfrm>
            <a:off x="399600" y="230803"/>
            <a:ext cx="3821564" cy="170415"/>
          </a:xfrm>
          <a:prstGeom prst="rect">
            <a:avLst/>
          </a:prstGeom>
        </p:spPr>
        <p:txBody>
          <a:bodyPr/>
          <a:lstStyle>
            <a:lvl1pPr marL="0" indent="0" algn="l">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11957195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haltsfolie Bild 1/2 Hellblau">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63282B45-DEE3-10B1-308F-D9D74BA9E678}"/>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009F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platzhalter 7">
            <a:extLst>
              <a:ext uri="{FF2B5EF4-FFF2-40B4-BE49-F238E27FC236}">
                <a16:creationId xmlns:a16="http://schemas.microsoft.com/office/drawing/2014/main" id="{8EAAF761-F634-C501-7ED3-4B7EE4BF3A0D}"/>
              </a:ext>
            </a:extLst>
          </p:cNvPr>
          <p:cNvSpPr>
            <a:spLocks noGrp="1"/>
          </p:cNvSpPr>
          <p:nvPr>
            <p:ph type="body" sz="quarter" idx="10" hasCustomPrompt="1"/>
          </p:nvPr>
        </p:nvSpPr>
        <p:spPr>
          <a:xfrm>
            <a:off x="6490668" y="399601"/>
            <a:ext cx="5306663" cy="813599"/>
          </a:xfrm>
          <a:prstGeom prst="rect">
            <a:avLst/>
          </a:prstGeom>
        </p:spPr>
        <p:txBody>
          <a:bodyPr>
            <a:normAutofit/>
          </a:bodyPr>
          <a:lstStyle>
            <a:lvl1pPr marL="0" indent="0">
              <a:spcBef>
                <a:spcPts val="0"/>
              </a:spcBef>
              <a:spcAft>
                <a:spcPts val="0"/>
              </a:spcAft>
              <a:buNone/>
              <a:defRPr sz="2500">
                <a:solidFill>
                  <a:schemeClr val="bg1"/>
                </a:solidFill>
                <a:latin typeface="Saira" panose="00000500000000000000" pitchFamily="2" charset="0"/>
              </a:defRPr>
            </a:lvl1pPr>
          </a:lstStyle>
          <a:p>
            <a:pPr lvl="0"/>
            <a:r>
              <a:rPr lang="de-DE" dirty="0"/>
              <a:t>FOLIENTITEL HINZUFÜGEN</a:t>
            </a:r>
          </a:p>
        </p:txBody>
      </p:sp>
      <p:sp>
        <p:nvSpPr>
          <p:cNvPr id="8" name="Textplatzhalter 7">
            <a:extLst>
              <a:ext uri="{FF2B5EF4-FFF2-40B4-BE49-F238E27FC236}">
                <a16:creationId xmlns:a16="http://schemas.microsoft.com/office/drawing/2014/main" id="{245E7645-8A90-24C6-2914-7D311B0AC738}"/>
              </a:ext>
            </a:extLst>
          </p:cNvPr>
          <p:cNvSpPr>
            <a:spLocks noGrp="1"/>
          </p:cNvSpPr>
          <p:nvPr>
            <p:ph type="body" sz="quarter" idx="11" hasCustomPrompt="1"/>
          </p:nvPr>
        </p:nvSpPr>
        <p:spPr>
          <a:xfrm>
            <a:off x="6490669" y="1492409"/>
            <a:ext cx="5306663" cy="4965989"/>
          </a:xfrm>
          <a:prstGeom prst="rect">
            <a:avLst/>
          </a:prstGeom>
        </p:spPr>
        <p:txBody>
          <a:bodyPr>
            <a:normAutofit/>
          </a:bodyPr>
          <a:lstStyle>
            <a:lvl1pPr marL="0" indent="0">
              <a:spcBef>
                <a:spcPts val="1000"/>
              </a:spcBef>
              <a:spcAft>
                <a:spcPts val="600"/>
              </a:spcAft>
              <a:buNone/>
              <a:defRPr sz="1800">
                <a:solidFill>
                  <a:schemeClr val="bg1"/>
                </a:solidFill>
                <a:latin typeface="Saira" panose="00000500000000000000" pitchFamily="2" charset="0"/>
              </a:defRPr>
            </a:lvl1pPr>
          </a:lstStyle>
          <a:p>
            <a:pPr lvl="0"/>
            <a:r>
              <a:rPr lang="de-DE" dirty="0"/>
              <a:t>Inhalt hinzufügen</a:t>
            </a:r>
          </a:p>
        </p:txBody>
      </p:sp>
      <p:sp>
        <p:nvSpPr>
          <p:cNvPr id="4" name="Rechteck 3">
            <a:extLst>
              <a:ext uri="{FF2B5EF4-FFF2-40B4-BE49-F238E27FC236}">
                <a16:creationId xmlns:a16="http://schemas.microsoft.com/office/drawing/2014/main" id="{D92F692D-11A1-10CC-0F77-47034F982DEA}"/>
              </a:ext>
            </a:extLst>
          </p:cNvPr>
          <p:cNvSpPr/>
          <p:nvPr userDrawn="1"/>
        </p:nvSpPr>
        <p:spPr>
          <a:xfrm>
            <a:off x="1" y="0"/>
            <a:ext cx="6096000" cy="6858000"/>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Auf das Icon klicken und </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das gewünschte Bild auswählen.</a:t>
            </a:r>
          </a:p>
        </p:txBody>
      </p:sp>
      <p:sp>
        <p:nvSpPr>
          <p:cNvPr id="5" name="Bildplatzhalter 11">
            <a:extLst>
              <a:ext uri="{FF2B5EF4-FFF2-40B4-BE49-F238E27FC236}">
                <a16:creationId xmlns:a16="http://schemas.microsoft.com/office/drawing/2014/main" id="{21C2B6BC-765C-619F-7579-F3BCD2C9DF3B}"/>
              </a:ext>
            </a:extLst>
          </p:cNvPr>
          <p:cNvSpPr>
            <a:spLocks noGrp="1"/>
          </p:cNvSpPr>
          <p:nvPr>
            <p:ph type="pic" sz="quarter" idx="12"/>
          </p:nvPr>
        </p:nvSpPr>
        <p:spPr>
          <a:xfrm>
            <a:off x="0" y="0"/>
            <a:ext cx="6095999" cy="6858000"/>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3" name="Datumsplatzhalter 3">
            <a:extLst>
              <a:ext uri="{FF2B5EF4-FFF2-40B4-BE49-F238E27FC236}">
                <a16:creationId xmlns:a16="http://schemas.microsoft.com/office/drawing/2014/main" id="{7918126D-8DA7-079A-6C22-F69E53B68521}"/>
              </a:ext>
            </a:extLst>
          </p:cNvPr>
          <p:cNvSpPr>
            <a:spLocks noGrp="1"/>
          </p:cNvSpPr>
          <p:nvPr>
            <p:ph type="dt" sz="half" idx="13"/>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9" name="Foliennummernplatzhalter 5">
            <a:extLst>
              <a:ext uri="{FF2B5EF4-FFF2-40B4-BE49-F238E27FC236}">
                <a16:creationId xmlns:a16="http://schemas.microsoft.com/office/drawing/2014/main" id="{ACEECF1E-B1D9-82F4-AB92-611136294862}"/>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10" name="Textplatzhalter 10">
            <a:extLst>
              <a:ext uri="{FF2B5EF4-FFF2-40B4-BE49-F238E27FC236}">
                <a16:creationId xmlns:a16="http://schemas.microsoft.com/office/drawing/2014/main" id="{A116E968-193B-BEC7-B903-CF8EA122489D}"/>
              </a:ext>
            </a:extLst>
          </p:cNvPr>
          <p:cNvSpPr>
            <a:spLocks noGrp="1"/>
          </p:cNvSpPr>
          <p:nvPr>
            <p:ph type="body" sz="quarter" idx="15" hasCustomPrompt="1"/>
          </p:nvPr>
        </p:nvSpPr>
        <p:spPr>
          <a:xfrm>
            <a:off x="399600" y="230803"/>
            <a:ext cx="3821564" cy="170415"/>
          </a:xfrm>
          <a:prstGeom prst="rect">
            <a:avLst/>
          </a:prstGeom>
        </p:spPr>
        <p:txBody>
          <a:bodyPr/>
          <a:lstStyle>
            <a:lvl1pPr marL="0" indent="0" algn="l">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19158683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haltsfolie Bild 1/2 Dunkelgrau">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E839FA46-127C-3DC0-4265-859114D31DA1}"/>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6F6F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platzhalter 7">
            <a:extLst>
              <a:ext uri="{FF2B5EF4-FFF2-40B4-BE49-F238E27FC236}">
                <a16:creationId xmlns:a16="http://schemas.microsoft.com/office/drawing/2014/main" id="{64394F95-C6D9-EE34-B823-DEBCB8CBC349}"/>
              </a:ext>
            </a:extLst>
          </p:cNvPr>
          <p:cNvSpPr>
            <a:spLocks noGrp="1"/>
          </p:cNvSpPr>
          <p:nvPr>
            <p:ph type="body" sz="quarter" idx="10" hasCustomPrompt="1"/>
          </p:nvPr>
        </p:nvSpPr>
        <p:spPr>
          <a:xfrm>
            <a:off x="6490668" y="399601"/>
            <a:ext cx="5306663" cy="813599"/>
          </a:xfrm>
          <a:prstGeom prst="rect">
            <a:avLst/>
          </a:prstGeom>
        </p:spPr>
        <p:txBody>
          <a:bodyPr>
            <a:normAutofit/>
          </a:bodyPr>
          <a:lstStyle>
            <a:lvl1pPr marL="0" indent="0">
              <a:spcBef>
                <a:spcPts val="0"/>
              </a:spcBef>
              <a:spcAft>
                <a:spcPts val="0"/>
              </a:spcAft>
              <a:buNone/>
              <a:defRPr sz="2500">
                <a:solidFill>
                  <a:schemeClr val="bg1"/>
                </a:solidFill>
                <a:latin typeface="Saira" panose="00000500000000000000" pitchFamily="2" charset="0"/>
              </a:defRPr>
            </a:lvl1pPr>
          </a:lstStyle>
          <a:p>
            <a:pPr lvl="0"/>
            <a:r>
              <a:rPr lang="de-DE" dirty="0"/>
              <a:t>FOLIENTITEL HINZUFÜGEN</a:t>
            </a:r>
          </a:p>
        </p:txBody>
      </p:sp>
      <p:sp>
        <p:nvSpPr>
          <p:cNvPr id="8" name="Textplatzhalter 7">
            <a:extLst>
              <a:ext uri="{FF2B5EF4-FFF2-40B4-BE49-F238E27FC236}">
                <a16:creationId xmlns:a16="http://schemas.microsoft.com/office/drawing/2014/main" id="{0374090D-4D35-D526-4A66-9D3FD7E72FF3}"/>
              </a:ext>
            </a:extLst>
          </p:cNvPr>
          <p:cNvSpPr>
            <a:spLocks noGrp="1"/>
          </p:cNvSpPr>
          <p:nvPr>
            <p:ph type="body" sz="quarter" idx="11" hasCustomPrompt="1"/>
          </p:nvPr>
        </p:nvSpPr>
        <p:spPr>
          <a:xfrm>
            <a:off x="6490669" y="1492409"/>
            <a:ext cx="5306663" cy="4965989"/>
          </a:xfrm>
          <a:prstGeom prst="rect">
            <a:avLst/>
          </a:prstGeom>
        </p:spPr>
        <p:txBody>
          <a:bodyPr>
            <a:normAutofit/>
          </a:bodyPr>
          <a:lstStyle>
            <a:lvl1pPr marL="0" indent="0">
              <a:spcBef>
                <a:spcPts val="1000"/>
              </a:spcBef>
              <a:spcAft>
                <a:spcPts val="600"/>
              </a:spcAft>
              <a:buNone/>
              <a:defRPr sz="1800">
                <a:solidFill>
                  <a:schemeClr val="bg1"/>
                </a:solidFill>
                <a:latin typeface="Saira" panose="00000500000000000000" pitchFamily="2" charset="0"/>
              </a:defRPr>
            </a:lvl1pPr>
          </a:lstStyle>
          <a:p>
            <a:pPr lvl="0"/>
            <a:r>
              <a:rPr lang="de-DE" dirty="0"/>
              <a:t>Inhalt hinzufügen</a:t>
            </a:r>
          </a:p>
        </p:txBody>
      </p:sp>
      <p:sp>
        <p:nvSpPr>
          <p:cNvPr id="4" name="Rechteck 3">
            <a:extLst>
              <a:ext uri="{FF2B5EF4-FFF2-40B4-BE49-F238E27FC236}">
                <a16:creationId xmlns:a16="http://schemas.microsoft.com/office/drawing/2014/main" id="{5F8040A0-9A82-892C-50F8-AA645315F226}"/>
              </a:ext>
            </a:extLst>
          </p:cNvPr>
          <p:cNvSpPr/>
          <p:nvPr userDrawn="1"/>
        </p:nvSpPr>
        <p:spPr>
          <a:xfrm>
            <a:off x="1" y="0"/>
            <a:ext cx="6096000" cy="6858000"/>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Auf das Icon klicken und </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das gewünschte Bild auswählen.</a:t>
            </a:r>
          </a:p>
        </p:txBody>
      </p:sp>
      <p:sp>
        <p:nvSpPr>
          <p:cNvPr id="5" name="Bildplatzhalter 11">
            <a:extLst>
              <a:ext uri="{FF2B5EF4-FFF2-40B4-BE49-F238E27FC236}">
                <a16:creationId xmlns:a16="http://schemas.microsoft.com/office/drawing/2014/main" id="{F9B61280-9CE4-E0C5-6348-C422177BCA97}"/>
              </a:ext>
            </a:extLst>
          </p:cNvPr>
          <p:cNvSpPr>
            <a:spLocks noGrp="1"/>
          </p:cNvSpPr>
          <p:nvPr>
            <p:ph type="pic" sz="quarter" idx="12"/>
          </p:nvPr>
        </p:nvSpPr>
        <p:spPr>
          <a:xfrm>
            <a:off x="0" y="0"/>
            <a:ext cx="6095999" cy="6858000"/>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3" name="Datumsplatzhalter 3">
            <a:extLst>
              <a:ext uri="{FF2B5EF4-FFF2-40B4-BE49-F238E27FC236}">
                <a16:creationId xmlns:a16="http://schemas.microsoft.com/office/drawing/2014/main" id="{234F7E9F-506E-F12E-FCF8-5DAC4A5B6878}"/>
              </a:ext>
            </a:extLst>
          </p:cNvPr>
          <p:cNvSpPr>
            <a:spLocks noGrp="1"/>
          </p:cNvSpPr>
          <p:nvPr>
            <p:ph type="dt" sz="half" idx="13"/>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9" name="Foliennummernplatzhalter 5">
            <a:extLst>
              <a:ext uri="{FF2B5EF4-FFF2-40B4-BE49-F238E27FC236}">
                <a16:creationId xmlns:a16="http://schemas.microsoft.com/office/drawing/2014/main" id="{98ACB2A5-F441-9058-7924-0973BF6EDAA1}"/>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10" name="Textplatzhalter 10">
            <a:extLst>
              <a:ext uri="{FF2B5EF4-FFF2-40B4-BE49-F238E27FC236}">
                <a16:creationId xmlns:a16="http://schemas.microsoft.com/office/drawing/2014/main" id="{6BF2C80B-3D68-9A65-7A4D-AB83988F7438}"/>
              </a:ext>
            </a:extLst>
          </p:cNvPr>
          <p:cNvSpPr>
            <a:spLocks noGrp="1"/>
          </p:cNvSpPr>
          <p:nvPr>
            <p:ph type="body" sz="quarter" idx="15" hasCustomPrompt="1"/>
          </p:nvPr>
        </p:nvSpPr>
        <p:spPr>
          <a:xfrm>
            <a:off x="399600" y="230803"/>
            <a:ext cx="3821564" cy="170415"/>
          </a:xfrm>
          <a:prstGeom prst="rect">
            <a:avLst/>
          </a:prstGeom>
        </p:spPr>
        <p:txBody>
          <a:bodyPr/>
          <a:lstStyle>
            <a:lvl1pPr marL="0" indent="0" algn="l">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40322954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haltsfolie 4 Bilder auf 1/2">
    <p:spTree>
      <p:nvGrpSpPr>
        <p:cNvPr id="1" name=""/>
        <p:cNvGrpSpPr/>
        <p:nvPr/>
      </p:nvGrpSpPr>
      <p:grpSpPr>
        <a:xfrm>
          <a:off x="0" y="0"/>
          <a:ext cx="0" cy="0"/>
          <a:chOff x="0" y="0"/>
          <a:chExt cx="0" cy="0"/>
        </a:xfrm>
      </p:grpSpPr>
      <p:sp>
        <p:nvSpPr>
          <p:cNvPr id="9" name="Textplatzhalter 7">
            <a:extLst>
              <a:ext uri="{FF2B5EF4-FFF2-40B4-BE49-F238E27FC236}">
                <a16:creationId xmlns:a16="http://schemas.microsoft.com/office/drawing/2014/main" id="{3A81F23F-B6DB-09CB-7780-FF8464111719}"/>
              </a:ext>
            </a:extLst>
          </p:cNvPr>
          <p:cNvSpPr>
            <a:spLocks noGrp="1"/>
          </p:cNvSpPr>
          <p:nvPr>
            <p:ph type="body" sz="quarter" idx="10" hasCustomPrompt="1"/>
          </p:nvPr>
        </p:nvSpPr>
        <p:spPr>
          <a:xfrm>
            <a:off x="6490668" y="399601"/>
            <a:ext cx="5306663" cy="813599"/>
          </a:xfrm>
          <a:prstGeom prst="rect">
            <a:avLst/>
          </a:prstGeom>
        </p:spPr>
        <p:txBody>
          <a:bodyPr>
            <a:normAutofit/>
          </a:bodyPr>
          <a:lstStyle>
            <a:lvl1pPr marL="0" indent="0">
              <a:spcBef>
                <a:spcPts val="0"/>
              </a:spcBef>
              <a:spcAft>
                <a:spcPts val="0"/>
              </a:spcAft>
              <a:buNone/>
              <a:defRPr sz="2500">
                <a:solidFill>
                  <a:schemeClr val="accent1"/>
                </a:solidFill>
                <a:latin typeface="Saira" panose="00000500000000000000" pitchFamily="2" charset="0"/>
              </a:defRPr>
            </a:lvl1pPr>
          </a:lstStyle>
          <a:p>
            <a:pPr lvl="0"/>
            <a:r>
              <a:rPr lang="de-DE" dirty="0"/>
              <a:t>FOLIENTITEL HINZUFÜGEN</a:t>
            </a:r>
          </a:p>
        </p:txBody>
      </p:sp>
      <p:sp>
        <p:nvSpPr>
          <p:cNvPr id="10" name="Textplatzhalter 7">
            <a:extLst>
              <a:ext uri="{FF2B5EF4-FFF2-40B4-BE49-F238E27FC236}">
                <a16:creationId xmlns:a16="http://schemas.microsoft.com/office/drawing/2014/main" id="{137D46B4-00FD-E7E4-C6CE-14E6ECA49351}"/>
              </a:ext>
            </a:extLst>
          </p:cNvPr>
          <p:cNvSpPr>
            <a:spLocks noGrp="1"/>
          </p:cNvSpPr>
          <p:nvPr>
            <p:ph type="body" sz="quarter" idx="11" hasCustomPrompt="1"/>
          </p:nvPr>
        </p:nvSpPr>
        <p:spPr>
          <a:xfrm>
            <a:off x="6490669" y="1492409"/>
            <a:ext cx="5306663" cy="4965989"/>
          </a:xfrm>
          <a:prstGeom prst="rect">
            <a:avLst/>
          </a:prstGeom>
        </p:spPr>
        <p:txBody>
          <a:bodyPr>
            <a:normAutofit/>
          </a:bodyPr>
          <a:lstStyle>
            <a:lvl1pPr marL="0" indent="0">
              <a:spcBef>
                <a:spcPts val="1000"/>
              </a:spcBef>
              <a:spcAft>
                <a:spcPts val="600"/>
              </a:spcAft>
              <a:buNone/>
              <a:defRPr sz="1800">
                <a:solidFill>
                  <a:schemeClr val="tx1"/>
                </a:solidFill>
                <a:latin typeface="Saira" panose="00000500000000000000" pitchFamily="2" charset="0"/>
              </a:defRPr>
            </a:lvl1pPr>
          </a:lstStyle>
          <a:p>
            <a:pPr lvl="0"/>
            <a:r>
              <a:rPr lang="de-DE" dirty="0"/>
              <a:t>Inhalt hinzufügen</a:t>
            </a:r>
          </a:p>
        </p:txBody>
      </p:sp>
      <p:sp>
        <p:nvSpPr>
          <p:cNvPr id="3" name="Rechteck 2">
            <a:extLst>
              <a:ext uri="{FF2B5EF4-FFF2-40B4-BE49-F238E27FC236}">
                <a16:creationId xmlns:a16="http://schemas.microsoft.com/office/drawing/2014/main" id="{92C5DC29-4216-C3BC-0504-7193681D94D4}"/>
              </a:ext>
            </a:extLst>
          </p:cNvPr>
          <p:cNvSpPr/>
          <p:nvPr userDrawn="1"/>
        </p:nvSpPr>
        <p:spPr>
          <a:xfrm>
            <a:off x="0" y="0"/>
            <a:ext cx="3021496" cy="340249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Auf das Icon klicken und </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das gewünschte Bild auswählen.</a:t>
            </a:r>
          </a:p>
        </p:txBody>
      </p:sp>
      <p:sp>
        <p:nvSpPr>
          <p:cNvPr id="4" name="Rechteck 3">
            <a:extLst>
              <a:ext uri="{FF2B5EF4-FFF2-40B4-BE49-F238E27FC236}">
                <a16:creationId xmlns:a16="http://schemas.microsoft.com/office/drawing/2014/main" id="{5B2FDE82-0289-72C1-151F-0342F40BB0BE}"/>
              </a:ext>
            </a:extLst>
          </p:cNvPr>
          <p:cNvSpPr/>
          <p:nvPr userDrawn="1"/>
        </p:nvSpPr>
        <p:spPr>
          <a:xfrm>
            <a:off x="0" y="3455505"/>
            <a:ext cx="3021496" cy="340249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Auf das Icon klicken und </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das gewünschte Bild auswählen.</a:t>
            </a:r>
          </a:p>
        </p:txBody>
      </p:sp>
      <p:sp>
        <p:nvSpPr>
          <p:cNvPr id="6" name="Rechteck 5">
            <a:extLst>
              <a:ext uri="{FF2B5EF4-FFF2-40B4-BE49-F238E27FC236}">
                <a16:creationId xmlns:a16="http://schemas.microsoft.com/office/drawing/2014/main" id="{9475F16D-4850-0246-23E7-36C0AD2615D6}"/>
              </a:ext>
            </a:extLst>
          </p:cNvPr>
          <p:cNvSpPr/>
          <p:nvPr userDrawn="1"/>
        </p:nvSpPr>
        <p:spPr>
          <a:xfrm>
            <a:off x="3074504" y="3455505"/>
            <a:ext cx="3021496" cy="340249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Auf das Icon klicken und </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das gewünschte Bild auswählen.</a:t>
            </a:r>
          </a:p>
        </p:txBody>
      </p:sp>
      <p:sp>
        <p:nvSpPr>
          <p:cNvPr id="11" name="Bildplatzhalter 11">
            <a:extLst>
              <a:ext uri="{FF2B5EF4-FFF2-40B4-BE49-F238E27FC236}">
                <a16:creationId xmlns:a16="http://schemas.microsoft.com/office/drawing/2014/main" id="{53487393-71EB-95B9-DA31-80036D0B9DD9}"/>
              </a:ext>
            </a:extLst>
          </p:cNvPr>
          <p:cNvSpPr>
            <a:spLocks noGrp="1"/>
          </p:cNvSpPr>
          <p:nvPr>
            <p:ph type="pic" sz="quarter" idx="12"/>
          </p:nvPr>
        </p:nvSpPr>
        <p:spPr>
          <a:xfrm>
            <a:off x="3074504" y="-1"/>
            <a:ext cx="3021496" cy="3402495"/>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13" name="Rechteck 12">
            <a:extLst>
              <a:ext uri="{FF2B5EF4-FFF2-40B4-BE49-F238E27FC236}">
                <a16:creationId xmlns:a16="http://schemas.microsoft.com/office/drawing/2014/main" id="{F45222A6-3A8B-0629-D1B0-1948D0A30406}"/>
              </a:ext>
            </a:extLst>
          </p:cNvPr>
          <p:cNvSpPr/>
          <p:nvPr userDrawn="1"/>
        </p:nvSpPr>
        <p:spPr>
          <a:xfrm>
            <a:off x="3074504" y="-1"/>
            <a:ext cx="3021496" cy="340249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Auf das Icon klicken und </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a:solidFill>
                  <a:schemeClr val="bg1"/>
                </a:solidFill>
                <a:latin typeface="Saira" pitchFamily="2" charset="77"/>
              </a:rPr>
              <a:t>das gewünschte Bild auswählen.</a:t>
            </a:r>
          </a:p>
        </p:txBody>
      </p:sp>
      <p:sp>
        <p:nvSpPr>
          <p:cNvPr id="14" name="Bildplatzhalter 11">
            <a:extLst>
              <a:ext uri="{FF2B5EF4-FFF2-40B4-BE49-F238E27FC236}">
                <a16:creationId xmlns:a16="http://schemas.microsoft.com/office/drawing/2014/main" id="{1AF1AA27-B18B-B848-8A7E-DC3D9505B6C8}"/>
              </a:ext>
            </a:extLst>
          </p:cNvPr>
          <p:cNvSpPr>
            <a:spLocks noGrp="1"/>
          </p:cNvSpPr>
          <p:nvPr>
            <p:ph type="pic" sz="quarter" idx="14"/>
          </p:nvPr>
        </p:nvSpPr>
        <p:spPr>
          <a:xfrm>
            <a:off x="3074504" y="0"/>
            <a:ext cx="3021496" cy="3402495"/>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15" name="Bildplatzhalter 11">
            <a:extLst>
              <a:ext uri="{FF2B5EF4-FFF2-40B4-BE49-F238E27FC236}">
                <a16:creationId xmlns:a16="http://schemas.microsoft.com/office/drawing/2014/main" id="{D081B1D9-5560-88EA-AFD1-6A327112476C}"/>
              </a:ext>
            </a:extLst>
          </p:cNvPr>
          <p:cNvSpPr>
            <a:spLocks noGrp="1"/>
          </p:cNvSpPr>
          <p:nvPr>
            <p:ph type="pic" sz="quarter" idx="15"/>
          </p:nvPr>
        </p:nvSpPr>
        <p:spPr>
          <a:xfrm>
            <a:off x="3074504" y="3455504"/>
            <a:ext cx="3021496" cy="3402495"/>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18" name="Bildplatzhalter 11">
            <a:extLst>
              <a:ext uri="{FF2B5EF4-FFF2-40B4-BE49-F238E27FC236}">
                <a16:creationId xmlns:a16="http://schemas.microsoft.com/office/drawing/2014/main" id="{80E3C588-C3A6-DEE7-5D9D-1292AFDC062F}"/>
              </a:ext>
            </a:extLst>
          </p:cNvPr>
          <p:cNvSpPr>
            <a:spLocks noGrp="1"/>
          </p:cNvSpPr>
          <p:nvPr>
            <p:ph type="pic" sz="quarter" idx="16"/>
          </p:nvPr>
        </p:nvSpPr>
        <p:spPr>
          <a:xfrm>
            <a:off x="0" y="3455505"/>
            <a:ext cx="3021496" cy="3402495"/>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21" name="Bildplatzhalter 11">
            <a:extLst>
              <a:ext uri="{FF2B5EF4-FFF2-40B4-BE49-F238E27FC236}">
                <a16:creationId xmlns:a16="http://schemas.microsoft.com/office/drawing/2014/main" id="{625534BD-2686-1CDE-D8F8-655F2E4F9482}"/>
              </a:ext>
            </a:extLst>
          </p:cNvPr>
          <p:cNvSpPr>
            <a:spLocks noGrp="1"/>
          </p:cNvSpPr>
          <p:nvPr>
            <p:ph type="pic" sz="quarter" idx="17"/>
          </p:nvPr>
        </p:nvSpPr>
        <p:spPr>
          <a:xfrm>
            <a:off x="0" y="-2301"/>
            <a:ext cx="3021496" cy="3402495"/>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2" name="Datumsplatzhalter 3">
            <a:extLst>
              <a:ext uri="{FF2B5EF4-FFF2-40B4-BE49-F238E27FC236}">
                <a16:creationId xmlns:a16="http://schemas.microsoft.com/office/drawing/2014/main" id="{712F7280-E936-C15E-995F-AD53B9AE6E97}"/>
              </a:ext>
            </a:extLst>
          </p:cNvPr>
          <p:cNvSpPr>
            <a:spLocks noGrp="1"/>
          </p:cNvSpPr>
          <p:nvPr>
            <p:ph type="dt" sz="half" idx="13"/>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7" name="Foliennummernplatzhalter 5">
            <a:extLst>
              <a:ext uri="{FF2B5EF4-FFF2-40B4-BE49-F238E27FC236}">
                <a16:creationId xmlns:a16="http://schemas.microsoft.com/office/drawing/2014/main" id="{3CC8B31F-DB15-011D-78B9-2C132E8EF018}"/>
              </a:ext>
            </a:extLst>
          </p:cNvPr>
          <p:cNvSpPr>
            <a:spLocks noGrp="1"/>
          </p:cNvSpPr>
          <p:nvPr>
            <p:ph type="sldNum" sz="quarter" idx="18"/>
          </p:nvPr>
        </p:nvSpPr>
        <p:spPr>
          <a:xfrm>
            <a:off x="11175558" y="6543304"/>
            <a:ext cx="616392" cy="178171"/>
          </a:xfrm>
          <a:prstGeom prst="rect">
            <a:avLst/>
          </a:prstGeom>
        </p:spPr>
        <p:txBody>
          <a:bodyPr/>
          <a:lstStyle>
            <a:lvl1pPr algn="r">
              <a:defRPr sz="800">
                <a:solidFill>
                  <a:schemeClr val="tx1"/>
                </a:solidFill>
                <a:latin typeface="Saira" panose="00000500000000000000" pitchFamily="2" charset="0"/>
              </a:defRPr>
            </a:lvl1pPr>
          </a:lstStyle>
          <a:p>
            <a:fld id="{2C1D9093-59ED-42EA-84A8-02F23E3FF026}" type="slidenum">
              <a:rPr lang="de-DE" smtClean="0"/>
              <a:pPr/>
              <a:t>‹Nr.›</a:t>
            </a:fld>
            <a:endParaRPr lang="de-DE" dirty="0"/>
          </a:p>
        </p:txBody>
      </p:sp>
      <p:sp>
        <p:nvSpPr>
          <p:cNvPr id="8" name="Textplatzhalter 10">
            <a:extLst>
              <a:ext uri="{FF2B5EF4-FFF2-40B4-BE49-F238E27FC236}">
                <a16:creationId xmlns:a16="http://schemas.microsoft.com/office/drawing/2014/main" id="{B874FF52-7193-3C73-FEEA-9A3D99A722E1}"/>
              </a:ext>
            </a:extLst>
          </p:cNvPr>
          <p:cNvSpPr>
            <a:spLocks noGrp="1"/>
          </p:cNvSpPr>
          <p:nvPr>
            <p:ph type="body" sz="quarter" idx="19" hasCustomPrompt="1"/>
          </p:nvPr>
        </p:nvSpPr>
        <p:spPr>
          <a:xfrm>
            <a:off x="399600" y="230803"/>
            <a:ext cx="3821564" cy="170415"/>
          </a:xfrm>
          <a:prstGeom prst="rect">
            <a:avLst/>
          </a:prstGeom>
        </p:spPr>
        <p:txBody>
          <a:bodyPr/>
          <a:lstStyle>
            <a:lvl1pPr marL="0" indent="0" algn="l">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19824743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nhaltsfolie 4 Bilder auf 1/2 Dunkelblau">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038A0C55-B5AE-7934-EBA5-364C7F0F7E1B}"/>
              </a:ext>
            </a:extLst>
          </p:cNvPr>
          <p:cNvSpPr/>
          <p:nvPr userDrawn="1"/>
        </p:nvSpPr>
        <p:spPr>
          <a:xfrm>
            <a:off x="0" y="0"/>
            <a:ext cx="3021496" cy="3402496"/>
          </a:xfrm>
          <a:prstGeom prst="rect">
            <a:avLst/>
          </a:prstGeom>
          <a:solidFill>
            <a:srgbClr val="1A42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200" b="0" i="0" dirty="0">
              <a:solidFill>
                <a:schemeClr val="bg1"/>
              </a:solidFill>
              <a:latin typeface="Saira" pitchFamily="2" charset="77"/>
            </a:endParaRPr>
          </a:p>
        </p:txBody>
      </p:sp>
      <p:sp>
        <p:nvSpPr>
          <p:cNvPr id="6" name="Rechteck 5">
            <a:extLst>
              <a:ext uri="{FF2B5EF4-FFF2-40B4-BE49-F238E27FC236}">
                <a16:creationId xmlns:a16="http://schemas.microsoft.com/office/drawing/2014/main" id="{1B88D305-AB79-1705-86ED-99D13CAF7A1A}"/>
              </a:ext>
            </a:extLst>
          </p:cNvPr>
          <p:cNvSpPr/>
          <p:nvPr userDrawn="1"/>
        </p:nvSpPr>
        <p:spPr>
          <a:xfrm>
            <a:off x="3074504" y="0"/>
            <a:ext cx="3021496" cy="3402496"/>
          </a:xfrm>
          <a:prstGeom prst="rect">
            <a:avLst/>
          </a:prstGeom>
          <a:solidFill>
            <a:srgbClr val="1A42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200" b="0" i="0" dirty="0">
              <a:solidFill>
                <a:schemeClr val="bg1"/>
              </a:solidFill>
              <a:latin typeface="Saira" pitchFamily="2" charset="77"/>
            </a:endParaRPr>
          </a:p>
        </p:txBody>
      </p:sp>
      <p:sp>
        <p:nvSpPr>
          <p:cNvPr id="7" name="Rechteck 6">
            <a:extLst>
              <a:ext uri="{FF2B5EF4-FFF2-40B4-BE49-F238E27FC236}">
                <a16:creationId xmlns:a16="http://schemas.microsoft.com/office/drawing/2014/main" id="{37282904-D3D4-C6F3-1990-538BED15A7F0}"/>
              </a:ext>
            </a:extLst>
          </p:cNvPr>
          <p:cNvSpPr/>
          <p:nvPr userDrawn="1"/>
        </p:nvSpPr>
        <p:spPr>
          <a:xfrm>
            <a:off x="0" y="3455505"/>
            <a:ext cx="3021496" cy="3402496"/>
          </a:xfrm>
          <a:prstGeom prst="rect">
            <a:avLst/>
          </a:prstGeom>
          <a:solidFill>
            <a:srgbClr val="1A42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200" b="0" i="0" dirty="0">
              <a:solidFill>
                <a:schemeClr val="bg1"/>
              </a:solidFill>
              <a:latin typeface="Saira" pitchFamily="2" charset="77"/>
            </a:endParaRPr>
          </a:p>
        </p:txBody>
      </p:sp>
      <p:sp>
        <p:nvSpPr>
          <p:cNvPr id="8" name="Rechteck 7">
            <a:extLst>
              <a:ext uri="{FF2B5EF4-FFF2-40B4-BE49-F238E27FC236}">
                <a16:creationId xmlns:a16="http://schemas.microsoft.com/office/drawing/2014/main" id="{6D54CDC5-61EE-26FC-C1BA-2221FA504BE2}"/>
              </a:ext>
            </a:extLst>
          </p:cNvPr>
          <p:cNvSpPr/>
          <p:nvPr userDrawn="1"/>
        </p:nvSpPr>
        <p:spPr>
          <a:xfrm>
            <a:off x="3074504" y="3455505"/>
            <a:ext cx="3021496" cy="3402496"/>
          </a:xfrm>
          <a:prstGeom prst="rect">
            <a:avLst/>
          </a:prstGeom>
          <a:solidFill>
            <a:srgbClr val="1A42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200" b="0" i="0" dirty="0">
              <a:solidFill>
                <a:schemeClr val="bg1"/>
              </a:solidFill>
              <a:latin typeface="Saira" pitchFamily="2" charset="77"/>
            </a:endParaRPr>
          </a:p>
        </p:txBody>
      </p:sp>
      <p:sp>
        <p:nvSpPr>
          <p:cNvPr id="9" name="Textplatzhalter 7">
            <a:extLst>
              <a:ext uri="{FF2B5EF4-FFF2-40B4-BE49-F238E27FC236}">
                <a16:creationId xmlns:a16="http://schemas.microsoft.com/office/drawing/2014/main" id="{BA5F282D-A1CF-33C4-79BA-BC825F21F419}"/>
              </a:ext>
            </a:extLst>
          </p:cNvPr>
          <p:cNvSpPr>
            <a:spLocks noGrp="1"/>
          </p:cNvSpPr>
          <p:nvPr>
            <p:ph type="body" sz="quarter" idx="10" hasCustomPrompt="1"/>
          </p:nvPr>
        </p:nvSpPr>
        <p:spPr>
          <a:xfrm>
            <a:off x="6490668" y="399601"/>
            <a:ext cx="5306663" cy="813599"/>
          </a:xfrm>
          <a:prstGeom prst="rect">
            <a:avLst/>
          </a:prstGeom>
        </p:spPr>
        <p:txBody>
          <a:bodyPr>
            <a:normAutofit/>
          </a:bodyPr>
          <a:lstStyle>
            <a:lvl1pPr marL="0" indent="0">
              <a:spcBef>
                <a:spcPts val="0"/>
              </a:spcBef>
              <a:spcAft>
                <a:spcPts val="0"/>
              </a:spcAft>
              <a:buNone/>
              <a:defRPr sz="2500">
                <a:solidFill>
                  <a:schemeClr val="accent1"/>
                </a:solidFill>
                <a:latin typeface="Saira" panose="00000500000000000000" pitchFamily="2" charset="0"/>
              </a:defRPr>
            </a:lvl1pPr>
          </a:lstStyle>
          <a:p>
            <a:pPr lvl="0"/>
            <a:r>
              <a:rPr lang="de-DE" dirty="0"/>
              <a:t>FOLIENTITEL HINZUFÜGEN</a:t>
            </a:r>
          </a:p>
        </p:txBody>
      </p:sp>
      <p:sp>
        <p:nvSpPr>
          <p:cNvPr id="10" name="Textplatzhalter 7">
            <a:extLst>
              <a:ext uri="{FF2B5EF4-FFF2-40B4-BE49-F238E27FC236}">
                <a16:creationId xmlns:a16="http://schemas.microsoft.com/office/drawing/2014/main" id="{82ED9DC5-814D-99D3-1A5F-85843992F9DF}"/>
              </a:ext>
            </a:extLst>
          </p:cNvPr>
          <p:cNvSpPr>
            <a:spLocks noGrp="1"/>
          </p:cNvSpPr>
          <p:nvPr>
            <p:ph type="body" sz="quarter" idx="11" hasCustomPrompt="1"/>
          </p:nvPr>
        </p:nvSpPr>
        <p:spPr>
          <a:xfrm>
            <a:off x="6490669" y="1492409"/>
            <a:ext cx="5306663" cy="4965989"/>
          </a:xfrm>
          <a:prstGeom prst="rect">
            <a:avLst/>
          </a:prstGeom>
        </p:spPr>
        <p:txBody>
          <a:bodyPr>
            <a:normAutofit/>
          </a:bodyPr>
          <a:lstStyle>
            <a:lvl1pPr marL="0" indent="0">
              <a:spcBef>
                <a:spcPts val="1000"/>
              </a:spcBef>
              <a:spcAft>
                <a:spcPts val="600"/>
              </a:spcAft>
              <a:buNone/>
              <a:defRPr sz="1800">
                <a:solidFill>
                  <a:schemeClr val="tx1"/>
                </a:solidFill>
                <a:latin typeface="Saira" panose="00000500000000000000" pitchFamily="2" charset="0"/>
              </a:defRPr>
            </a:lvl1pPr>
          </a:lstStyle>
          <a:p>
            <a:pPr lvl="0"/>
            <a:r>
              <a:rPr lang="de-DE" dirty="0"/>
              <a:t>Inhalt hinzufügen</a:t>
            </a:r>
          </a:p>
        </p:txBody>
      </p:sp>
      <p:sp>
        <p:nvSpPr>
          <p:cNvPr id="3" name="Datumsplatzhalter 3">
            <a:extLst>
              <a:ext uri="{FF2B5EF4-FFF2-40B4-BE49-F238E27FC236}">
                <a16:creationId xmlns:a16="http://schemas.microsoft.com/office/drawing/2014/main" id="{E96AD5F3-E1E3-554B-0ABC-41257BC1C09F}"/>
              </a:ext>
            </a:extLst>
          </p:cNvPr>
          <p:cNvSpPr>
            <a:spLocks noGrp="1"/>
          </p:cNvSpPr>
          <p:nvPr>
            <p:ph type="dt" sz="half" idx="13"/>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4" name="Foliennummernplatzhalter 5">
            <a:extLst>
              <a:ext uri="{FF2B5EF4-FFF2-40B4-BE49-F238E27FC236}">
                <a16:creationId xmlns:a16="http://schemas.microsoft.com/office/drawing/2014/main" id="{A99BADD7-3F70-A76C-9416-7DD0E12BEE03}"/>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tx1"/>
                </a:solidFill>
                <a:latin typeface="Saira" panose="00000500000000000000" pitchFamily="2" charset="0"/>
              </a:defRPr>
            </a:lvl1pPr>
          </a:lstStyle>
          <a:p>
            <a:fld id="{2C1D9093-59ED-42EA-84A8-02F23E3FF026}" type="slidenum">
              <a:rPr lang="de-DE" smtClean="0"/>
              <a:pPr/>
              <a:t>‹Nr.›</a:t>
            </a:fld>
            <a:endParaRPr lang="de-DE" dirty="0"/>
          </a:p>
        </p:txBody>
      </p:sp>
      <p:sp>
        <p:nvSpPr>
          <p:cNvPr id="11" name="Textplatzhalter 10">
            <a:extLst>
              <a:ext uri="{FF2B5EF4-FFF2-40B4-BE49-F238E27FC236}">
                <a16:creationId xmlns:a16="http://schemas.microsoft.com/office/drawing/2014/main" id="{4315D479-58BE-2611-016B-36B2111400F0}"/>
              </a:ext>
            </a:extLst>
          </p:cNvPr>
          <p:cNvSpPr>
            <a:spLocks noGrp="1"/>
          </p:cNvSpPr>
          <p:nvPr>
            <p:ph type="body" sz="quarter" idx="15" hasCustomPrompt="1"/>
          </p:nvPr>
        </p:nvSpPr>
        <p:spPr>
          <a:xfrm>
            <a:off x="399600" y="230803"/>
            <a:ext cx="3821564" cy="170415"/>
          </a:xfrm>
          <a:prstGeom prst="rect">
            <a:avLst/>
          </a:prstGeom>
        </p:spPr>
        <p:txBody>
          <a:bodyPr/>
          <a:lstStyle>
            <a:lvl1pPr marL="0" indent="0" algn="l">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9775322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haltsfolie 3 Säulen">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8AA64D64-51F8-2E81-E1D7-8F5E261B146F}"/>
              </a:ext>
            </a:extLst>
          </p:cNvPr>
          <p:cNvSpPr>
            <a:spLocks/>
          </p:cNvSpPr>
          <p:nvPr userDrawn="1"/>
        </p:nvSpPr>
        <p:spPr>
          <a:xfrm>
            <a:off x="4235087" y="1492410"/>
            <a:ext cx="3721825" cy="5365590"/>
          </a:xfrm>
          <a:prstGeom prst="rect">
            <a:avLst/>
          </a:prstGeom>
          <a:solidFill>
            <a:srgbClr val="6F6F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200" b="0" i="0" dirty="0">
              <a:solidFill>
                <a:schemeClr val="bg1"/>
              </a:solidFill>
              <a:latin typeface="Saira" pitchFamily="2" charset="77"/>
            </a:endParaRPr>
          </a:p>
        </p:txBody>
      </p:sp>
      <p:sp>
        <p:nvSpPr>
          <p:cNvPr id="3" name="Rechteck 2">
            <a:extLst>
              <a:ext uri="{FF2B5EF4-FFF2-40B4-BE49-F238E27FC236}">
                <a16:creationId xmlns:a16="http://schemas.microsoft.com/office/drawing/2014/main" id="{15B9758B-C95A-1F0A-9B20-4C4E131BCD55}"/>
              </a:ext>
            </a:extLst>
          </p:cNvPr>
          <p:cNvSpPr>
            <a:spLocks/>
          </p:cNvSpPr>
          <p:nvPr userDrawn="1"/>
        </p:nvSpPr>
        <p:spPr>
          <a:xfrm>
            <a:off x="8070575" y="1492410"/>
            <a:ext cx="3721825" cy="5365590"/>
          </a:xfrm>
          <a:prstGeom prst="rect">
            <a:avLst/>
          </a:prstGeom>
          <a:solidFill>
            <a:srgbClr val="009F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200" b="0" i="0" dirty="0">
              <a:solidFill>
                <a:schemeClr val="bg1"/>
              </a:solidFill>
              <a:latin typeface="Saira" pitchFamily="2" charset="77"/>
            </a:endParaRPr>
          </a:p>
        </p:txBody>
      </p:sp>
      <p:sp>
        <p:nvSpPr>
          <p:cNvPr id="4" name="Rechteck 3">
            <a:extLst>
              <a:ext uri="{FF2B5EF4-FFF2-40B4-BE49-F238E27FC236}">
                <a16:creationId xmlns:a16="http://schemas.microsoft.com/office/drawing/2014/main" id="{BB505750-605C-1065-3B7D-526F9D65F246}"/>
              </a:ext>
            </a:extLst>
          </p:cNvPr>
          <p:cNvSpPr>
            <a:spLocks noGrp="1" noRot="1" noMove="1" noResize="1" noEditPoints="1" noAdjustHandles="1" noChangeArrowheads="1" noChangeShapeType="1"/>
          </p:cNvSpPr>
          <p:nvPr userDrawn="1"/>
        </p:nvSpPr>
        <p:spPr>
          <a:xfrm>
            <a:off x="399599" y="1492410"/>
            <a:ext cx="3721825" cy="5365590"/>
          </a:xfrm>
          <a:prstGeom prst="rect">
            <a:avLst/>
          </a:prstGeom>
          <a:solidFill>
            <a:srgbClr val="1A42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sz="1200" b="0" i="0" dirty="0">
              <a:solidFill>
                <a:schemeClr val="bg1"/>
              </a:solidFill>
              <a:latin typeface="Saira" pitchFamily="2" charset="77"/>
            </a:endParaRPr>
          </a:p>
        </p:txBody>
      </p:sp>
      <p:sp>
        <p:nvSpPr>
          <p:cNvPr id="19" name="Textplatzhalter 7">
            <a:extLst>
              <a:ext uri="{FF2B5EF4-FFF2-40B4-BE49-F238E27FC236}">
                <a16:creationId xmlns:a16="http://schemas.microsoft.com/office/drawing/2014/main" id="{11385B12-A85C-AB9D-2500-F65CFD9E9304}"/>
              </a:ext>
            </a:extLst>
          </p:cNvPr>
          <p:cNvSpPr>
            <a:spLocks noGrp="1" noRot="1" noMove="1" noResize="1" noEditPoints="1" noAdjustHandles="1" noChangeArrowheads="1" noChangeShapeType="1"/>
          </p:cNvSpPr>
          <p:nvPr>
            <p:ph type="body" sz="quarter" idx="10" hasCustomPrompt="1"/>
          </p:nvPr>
        </p:nvSpPr>
        <p:spPr>
          <a:xfrm>
            <a:off x="399598" y="399601"/>
            <a:ext cx="11407360" cy="813599"/>
          </a:xfrm>
          <a:prstGeom prst="rect">
            <a:avLst/>
          </a:prstGeom>
        </p:spPr>
        <p:txBody>
          <a:bodyPr>
            <a:normAutofit/>
          </a:bodyPr>
          <a:lstStyle>
            <a:lvl1pPr marL="0" indent="0">
              <a:spcBef>
                <a:spcPts val="0"/>
              </a:spcBef>
              <a:spcAft>
                <a:spcPts val="0"/>
              </a:spcAft>
              <a:buNone/>
              <a:defRPr sz="2500">
                <a:solidFill>
                  <a:schemeClr val="accent1"/>
                </a:solidFill>
                <a:latin typeface="Saira" panose="00000500000000000000" pitchFamily="2" charset="0"/>
              </a:defRPr>
            </a:lvl1pPr>
          </a:lstStyle>
          <a:p>
            <a:pPr lvl="0"/>
            <a:r>
              <a:rPr lang="de-DE" dirty="0"/>
              <a:t>FOLIENTITEL HINZUFÜGEN</a:t>
            </a:r>
          </a:p>
        </p:txBody>
      </p:sp>
      <p:sp>
        <p:nvSpPr>
          <p:cNvPr id="20" name="Textplatzhalter 7">
            <a:extLst>
              <a:ext uri="{FF2B5EF4-FFF2-40B4-BE49-F238E27FC236}">
                <a16:creationId xmlns:a16="http://schemas.microsoft.com/office/drawing/2014/main" id="{F48FCAC7-7761-788A-801B-1496930ACE73}"/>
              </a:ext>
            </a:extLst>
          </p:cNvPr>
          <p:cNvSpPr>
            <a:spLocks noGrp="1" noRot="1" noMove="1" noResize="1" noEditPoints="1" noAdjustHandles="1" noChangeArrowheads="1" noChangeShapeType="1"/>
          </p:cNvSpPr>
          <p:nvPr>
            <p:ph type="body" sz="quarter" idx="11" hasCustomPrompt="1"/>
          </p:nvPr>
        </p:nvSpPr>
        <p:spPr>
          <a:xfrm>
            <a:off x="399598" y="1725366"/>
            <a:ext cx="3721827" cy="677867"/>
          </a:xfrm>
          <a:prstGeom prst="rect">
            <a:avLst/>
          </a:prstGeom>
        </p:spPr>
        <p:txBody>
          <a:bodyPr>
            <a:normAutofit/>
          </a:bodyPr>
          <a:lstStyle>
            <a:lvl1pPr marL="0" indent="0" algn="ctr">
              <a:spcBef>
                <a:spcPts val="1000"/>
              </a:spcBef>
              <a:spcAft>
                <a:spcPts val="600"/>
              </a:spcAft>
              <a:buNone/>
              <a:defRPr sz="1800">
                <a:solidFill>
                  <a:schemeClr val="bg1"/>
                </a:solidFill>
                <a:latin typeface="Saira" panose="00000500000000000000" pitchFamily="2" charset="0"/>
              </a:defRPr>
            </a:lvl1pPr>
          </a:lstStyle>
          <a:p>
            <a:pPr lvl="0"/>
            <a:r>
              <a:rPr lang="de-DE" dirty="0"/>
              <a:t>Überschrift hinzufügen</a:t>
            </a:r>
          </a:p>
        </p:txBody>
      </p:sp>
      <p:sp>
        <p:nvSpPr>
          <p:cNvPr id="21" name="Textplatzhalter 7">
            <a:extLst>
              <a:ext uri="{FF2B5EF4-FFF2-40B4-BE49-F238E27FC236}">
                <a16:creationId xmlns:a16="http://schemas.microsoft.com/office/drawing/2014/main" id="{8FDF41C1-00E7-BBF5-F6F3-1BED0EFCB64F}"/>
              </a:ext>
            </a:extLst>
          </p:cNvPr>
          <p:cNvSpPr>
            <a:spLocks noGrp="1"/>
          </p:cNvSpPr>
          <p:nvPr>
            <p:ph type="body" sz="quarter" idx="12" hasCustomPrompt="1"/>
          </p:nvPr>
        </p:nvSpPr>
        <p:spPr>
          <a:xfrm>
            <a:off x="4235087" y="1725366"/>
            <a:ext cx="3721824" cy="677867"/>
          </a:xfrm>
          <a:prstGeom prst="rect">
            <a:avLst/>
          </a:prstGeom>
        </p:spPr>
        <p:txBody>
          <a:bodyPr>
            <a:normAutofit/>
          </a:bodyPr>
          <a:lstStyle>
            <a:lvl1pPr marL="0" indent="0" algn="ctr">
              <a:spcBef>
                <a:spcPts val="1000"/>
              </a:spcBef>
              <a:spcAft>
                <a:spcPts val="600"/>
              </a:spcAft>
              <a:buNone/>
              <a:defRPr sz="1800">
                <a:solidFill>
                  <a:schemeClr val="bg1"/>
                </a:solidFill>
                <a:latin typeface="Saira" panose="00000500000000000000" pitchFamily="2" charset="0"/>
              </a:defRPr>
            </a:lvl1pPr>
          </a:lstStyle>
          <a:p>
            <a:pPr lvl="0"/>
            <a:r>
              <a:rPr lang="de-DE" dirty="0"/>
              <a:t>Überschrift hinzufügen</a:t>
            </a:r>
          </a:p>
        </p:txBody>
      </p:sp>
      <p:sp>
        <p:nvSpPr>
          <p:cNvPr id="22" name="Textplatzhalter 7">
            <a:extLst>
              <a:ext uri="{FF2B5EF4-FFF2-40B4-BE49-F238E27FC236}">
                <a16:creationId xmlns:a16="http://schemas.microsoft.com/office/drawing/2014/main" id="{5C92CD3D-A5C0-5470-BBAC-F0F7C6B7C876}"/>
              </a:ext>
            </a:extLst>
          </p:cNvPr>
          <p:cNvSpPr>
            <a:spLocks noGrp="1"/>
          </p:cNvSpPr>
          <p:nvPr>
            <p:ph type="body" sz="quarter" idx="13" hasCustomPrompt="1"/>
          </p:nvPr>
        </p:nvSpPr>
        <p:spPr>
          <a:xfrm>
            <a:off x="8070573" y="1725366"/>
            <a:ext cx="3721827" cy="677867"/>
          </a:xfrm>
          <a:prstGeom prst="rect">
            <a:avLst/>
          </a:prstGeom>
        </p:spPr>
        <p:txBody>
          <a:bodyPr>
            <a:normAutofit/>
          </a:bodyPr>
          <a:lstStyle>
            <a:lvl1pPr marL="0" indent="0" algn="ctr">
              <a:spcBef>
                <a:spcPts val="1000"/>
              </a:spcBef>
              <a:spcAft>
                <a:spcPts val="600"/>
              </a:spcAft>
              <a:buNone/>
              <a:defRPr sz="1800">
                <a:solidFill>
                  <a:schemeClr val="bg1"/>
                </a:solidFill>
                <a:latin typeface="Saira" panose="00000500000000000000" pitchFamily="2" charset="0"/>
              </a:defRPr>
            </a:lvl1pPr>
          </a:lstStyle>
          <a:p>
            <a:pPr lvl="0"/>
            <a:r>
              <a:rPr lang="de-DE" dirty="0"/>
              <a:t>Überschrift hinzufügen</a:t>
            </a:r>
          </a:p>
        </p:txBody>
      </p:sp>
      <p:sp>
        <p:nvSpPr>
          <p:cNvPr id="23" name="Textplatzhalter 7">
            <a:extLst>
              <a:ext uri="{FF2B5EF4-FFF2-40B4-BE49-F238E27FC236}">
                <a16:creationId xmlns:a16="http://schemas.microsoft.com/office/drawing/2014/main" id="{CD09FCB6-A04A-7953-D979-77BB0DF36B9A}"/>
              </a:ext>
            </a:extLst>
          </p:cNvPr>
          <p:cNvSpPr>
            <a:spLocks noGrp="1" noRot="1" noMove="1" noResize="1" noEditPoints="1" noAdjustHandles="1" noChangeArrowheads="1" noChangeShapeType="1"/>
          </p:cNvSpPr>
          <p:nvPr>
            <p:ph type="body" sz="quarter" idx="14" hasCustomPrompt="1"/>
          </p:nvPr>
        </p:nvSpPr>
        <p:spPr>
          <a:xfrm>
            <a:off x="477083" y="2839905"/>
            <a:ext cx="3566858" cy="3618494"/>
          </a:xfrm>
          <a:prstGeom prst="rect">
            <a:avLst/>
          </a:prstGeom>
        </p:spPr>
        <p:txBody>
          <a:bodyPr>
            <a:normAutofit/>
          </a:bodyPr>
          <a:lstStyle>
            <a:lvl1pPr marL="0" indent="0" algn="l">
              <a:lnSpc>
                <a:spcPct val="100000"/>
              </a:lnSpc>
              <a:spcBef>
                <a:spcPts val="0"/>
              </a:spcBef>
              <a:spcAft>
                <a:spcPts val="0"/>
              </a:spcAft>
              <a:buNone/>
              <a:defRPr sz="1800">
                <a:solidFill>
                  <a:schemeClr val="bg1"/>
                </a:solidFill>
                <a:latin typeface="Saira" panose="00000500000000000000" pitchFamily="2" charset="0"/>
              </a:defRPr>
            </a:lvl1pPr>
          </a:lstStyle>
          <a:p>
            <a:pPr lvl="0"/>
            <a:r>
              <a:rPr lang="de-DE" dirty="0"/>
              <a:t>Mustertext</a:t>
            </a:r>
          </a:p>
        </p:txBody>
      </p:sp>
      <p:sp>
        <p:nvSpPr>
          <p:cNvPr id="24" name="Textplatzhalter 7">
            <a:extLst>
              <a:ext uri="{FF2B5EF4-FFF2-40B4-BE49-F238E27FC236}">
                <a16:creationId xmlns:a16="http://schemas.microsoft.com/office/drawing/2014/main" id="{4D047F45-97CE-3C68-D00F-851F7B6AC72E}"/>
              </a:ext>
            </a:extLst>
          </p:cNvPr>
          <p:cNvSpPr>
            <a:spLocks noGrp="1"/>
          </p:cNvSpPr>
          <p:nvPr>
            <p:ph type="body" sz="quarter" idx="15" hasCustomPrompt="1"/>
          </p:nvPr>
        </p:nvSpPr>
        <p:spPr>
          <a:xfrm>
            <a:off x="4312570" y="2821369"/>
            <a:ext cx="3566858" cy="3618494"/>
          </a:xfrm>
          <a:prstGeom prst="rect">
            <a:avLst/>
          </a:prstGeom>
        </p:spPr>
        <p:txBody>
          <a:bodyPr>
            <a:normAutofit/>
          </a:bodyPr>
          <a:lstStyle>
            <a:lvl1pPr marL="0" indent="0" algn="l">
              <a:lnSpc>
                <a:spcPct val="100000"/>
              </a:lnSpc>
              <a:spcBef>
                <a:spcPts val="0"/>
              </a:spcBef>
              <a:spcAft>
                <a:spcPts val="0"/>
              </a:spcAft>
              <a:buNone/>
              <a:defRPr sz="1800">
                <a:solidFill>
                  <a:schemeClr val="bg1"/>
                </a:solidFill>
                <a:latin typeface="Saira" panose="00000500000000000000" pitchFamily="2" charset="0"/>
              </a:defRPr>
            </a:lvl1pPr>
          </a:lstStyle>
          <a:p>
            <a:pPr lvl="0"/>
            <a:r>
              <a:rPr lang="de-DE" dirty="0"/>
              <a:t>Mustertext</a:t>
            </a:r>
          </a:p>
        </p:txBody>
      </p:sp>
      <p:sp>
        <p:nvSpPr>
          <p:cNvPr id="25" name="Textplatzhalter 7">
            <a:extLst>
              <a:ext uri="{FF2B5EF4-FFF2-40B4-BE49-F238E27FC236}">
                <a16:creationId xmlns:a16="http://schemas.microsoft.com/office/drawing/2014/main" id="{FA851927-7776-E82C-DA5D-51C09BA63DB0}"/>
              </a:ext>
            </a:extLst>
          </p:cNvPr>
          <p:cNvSpPr>
            <a:spLocks noGrp="1"/>
          </p:cNvSpPr>
          <p:nvPr>
            <p:ph type="body" sz="quarter" idx="16" hasCustomPrompt="1"/>
          </p:nvPr>
        </p:nvSpPr>
        <p:spPr>
          <a:xfrm>
            <a:off x="8148057" y="2821369"/>
            <a:ext cx="3566858" cy="3618494"/>
          </a:xfrm>
          <a:prstGeom prst="rect">
            <a:avLst/>
          </a:prstGeom>
        </p:spPr>
        <p:txBody>
          <a:bodyPr>
            <a:normAutofit/>
          </a:bodyPr>
          <a:lstStyle>
            <a:lvl1pPr marL="0" indent="0" algn="l">
              <a:lnSpc>
                <a:spcPct val="100000"/>
              </a:lnSpc>
              <a:spcBef>
                <a:spcPts val="0"/>
              </a:spcBef>
              <a:spcAft>
                <a:spcPts val="0"/>
              </a:spcAft>
              <a:buNone/>
              <a:defRPr sz="1800">
                <a:solidFill>
                  <a:schemeClr val="bg1"/>
                </a:solidFill>
                <a:latin typeface="Saira" panose="00000500000000000000" pitchFamily="2" charset="0"/>
              </a:defRPr>
            </a:lvl1pPr>
          </a:lstStyle>
          <a:p>
            <a:pPr lvl="0"/>
            <a:r>
              <a:rPr lang="de-DE" dirty="0"/>
              <a:t>Mustertext</a:t>
            </a:r>
          </a:p>
        </p:txBody>
      </p:sp>
      <p:sp>
        <p:nvSpPr>
          <p:cNvPr id="5" name="Datumsplatzhalter 3">
            <a:extLst>
              <a:ext uri="{FF2B5EF4-FFF2-40B4-BE49-F238E27FC236}">
                <a16:creationId xmlns:a16="http://schemas.microsoft.com/office/drawing/2014/main" id="{8167E0E9-36A4-B8CC-E4C9-0EAE2E5ED21A}"/>
              </a:ext>
            </a:extLst>
          </p:cNvPr>
          <p:cNvSpPr>
            <a:spLocks noGrp="1"/>
          </p:cNvSpPr>
          <p:nvPr>
            <p:ph type="dt" sz="half" idx="17"/>
          </p:nvPr>
        </p:nvSpPr>
        <p:spPr>
          <a:xfrm>
            <a:off x="399600" y="6543304"/>
            <a:ext cx="1281881" cy="178171"/>
          </a:xfrm>
          <a:prstGeom prst="rect">
            <a:avLst/>
          </a:prstGeom>
        </p:spPr>
        <p:txBody>
          <a:bodyPr/>
          <a:lstStyle>
            <a:lvl1pPr algn="l">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6" name="Foliennummernplatzhalter 5">
            <a:extLst>
              <a:ext uri="{FF2B5EF4-FFF2-40B4-BE49-F238E27FC236}">
                <a16:creationId xmlns:a16="http://schemas.microsoft.com/office/drawing/2014/main" id="{41D39A4A-C9BF-0B47-C34F-C07B2FBB533C}"/>
              </a:ext>
            </a:extLst>
          </p:cNvPr>
          <p:cNvSpPr>
            <a:spLocks noGrp="1"/>
          </p:cNvSpPr>
          <p:nvPr>
            <p:ph type="sldNum" sz="quarter" idx="18"/>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7" name="Textplatzhalter 10">
            <a:extLst>
              <a:ext uri="{FF2B5EF4-FFF2-40B4-BE49-F238E27FC236}">
                <a16:creationId xmlns:a16="http://schemas.microsoft.com/office/drawing/2014/main" id="{CA836A92-A1C9-BE1A-1396-A3CFF843523D}"/>
              </a:ext>
            </a:extLst>
          </p:cNvPr>
          <p:cNvSpPr>
            <a:spLocks noGrp="1"/>
          </p:cNvSpPr>
          <p:nvPr>
            <p:ph type="body" sz="quarter" idx="19" hasCustomPrompt="1"/>
          </p:nvPr>
        </p:nvSpPr>
        <p:spPr>
          <a:xfrm>
            <a:off x="7985394" y="230803"/>
            <a:ext cx="3821564" cy="170415"/>
          </a:xfrm>
          <a:prstGeom prst="rect">
            <a:avLst/>
          </a:prstGeom>
        </p:spPr>
        <p:txBody>
          <a:bodyPr/>
          <a:lstStyle>
            <a:lvl1pPr marL="0" indent="0" algn="r">
              <a:buNone/>
              <a:defRPr sz="800">
                <a:solidFill>
                  <a:schemeClr val="tx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1375213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äsentationstitel Hellblau">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7324A0DB-FE7E-4E8D-6E4D-71ABAECD5347}"/>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009F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pic>
        <p:nvPicPr>
          <p:cNvPr id="9" name="Grafik 8">
            <a:extLst>
              <a:ext uri="{FF2B5EF4-FFF2-40B4-BE49-F238E27FC236}">
                <a16:creationId xmlns:a16="http://schemas.microsoft.com/office/drawing/2014/main" id="{920D0AD6-C28D-9752-ACFE-D3B4D2B60653}"/>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9506400" y="399601"/>
            <a:ext cx="2286000" cy="398699"/>
          </a:xfrm>
          <a:prstGeom prst="rect">
            <a:avLst/>
          </a:prstGeom>
        </p:spPr>
      </p:pic>
      <p:sp>
        <p:nvSpPr>
          <p:cNvPr id="2" name="Textplatzhalter 11">
            <a:extLst>
              <a:ext uri="{FF2B5EF4-FFF2-40B4-BE49-F238E27FC236}">
                <a16:creationId xmlns:a16="http://schemas.microsoft.com/office/drawing/2014/main" id="{5747D1DD-6890-E04B-D26F-FC463C3563B7}"/>
              </a:ext>
            </a:extLst>
          </p:cNvPr>
          <p:cNvSpPr>
            <a:spLocks noGrp="1"/>
          </p:cNvSpPr>
          <p:nvPr>
            <p:ph type="body" sz="quarter" idx="13" hasCustomPrompt="1"/>
          </p:nvPr>
        </p:nvSpPr>
        <p:spPr>
          <a:xfrm>
            <a:off x="399599" y="2000553"/>
            <a:ext cx="11392799" cy="514350"/>
          </a:xfrm>
          <a:prstGeom prst="rect">
            <a:avLst/>
          </a:prstGeom>
        </p:spPr>
        <p:txBody>
          <a:bodyPr/>
          <a:lstStyle>
            <a:lvl1pPr marL="0" indent="0" algn="ctr">
              <a:buFontTx/>
              <a:buNone/>
              <a:defRPr sz="5000" b="1">
                <a:solidFill>
                  <a:schemeClr val="bg1"/>
                </a:solidFill>
                <a:latin typeface="Daniel" pitchFamily="50" charset="0"/>
              </a:defRPr>
            </a:lvl1pPr>
          </a:lstStyle>
          <a:p>
            <a:pPr lvl="0"/>
            <a:r>
              <a:rPr lang="de-DE" dirty="0"/>
              <a:t>Präsentationstitel hinzufügen</a:t>
            </a:r>
          </a:p>
        </p:txBody>
      </p:sp>
      <p:sp>
        <p:nvSpPr>
          <p:cNvPr id="3" name="Textplatzhalter 2">
            <a:extLst>
              <a:ext uri="{FF2B5EF4-FFF2-40B4-BE49-F238E27FC236}">
                <a16:creationId xmlns:a16="http://schemas.microsoft.com/office/drawing/2014/main" id="{ADF8D0B1-287E-2A9E-D0A5-8550B89ABE7A}"/>
              </a:ext>
            </a:extLst>
          </p:cNvPr>
          <p:cNvSpPr>
            <a:spLocks noGrp="1"/>
          </p:cNvSpPr>
          <p:nvPr>
            <p:ph type="body" sz="quarter" idx="14" hasCustomPrompt="1"/>
          </p:nvPr>
        </p:nvSpPr>
        <p:spPr>
          <a:xfrm>
            <a:off x="400050" y="2865026"/>
            <a:ext cx="11391900" cy="674688"/>
          </a:xfrm>
          <a:prstGeom prst="rect">
            <a:avLst/>
          </a:prstGeom>
        </p:spPr>
        <p:txBody>
          <a:bodyPr/>
          <a:lstStyle>
            <a:lvl1pPr marL="0" indent="0" algn="ctr">
              <a:buNone/>
              <a:defRPr sz="2500">
                <a:solidFill>
                  <a:schemeClr val="bg1"/>
                </a:solidFill>
                <a:latin typeface="Saira Medium" panose="00000600000000000000" pitchFamily="2" charset="0"/>
              </a:defRPr>
            </a:lvl1pPr>
          </a:lstStyle>
          <a:p>
            <a:pPr lvl="0"/>
            <a:r>
              <a:rPr lang="de-DE" dirty="0"/>
              <a:t>UNTERTITEL HINZUFÜGEN</a:t>
            </a:r>
          </a:p>
        </p:txBody>
      </p:sp>
      <p:sp>
        <p:nvSpPr>
          <p:cNvPr id="4" name="Datumsplatzhalter 3">
            <a:extLst>
              <a:ext uri="{FF2B5EF4-FFF2-40B4-BE49-F238E27FC236}">
                <a16:creationId xmlns:a16="http://schemas.microsoft.com/office/drawing/2014/main" id="{D3358131-A71E-B2E6-A98B-E14A967CEA9C}"/>
              </a:ext>
            </a:extLst>
          </p:cNvPr>
          <p:cNvSpPr>
            <a:spLocks noGrp="1"/>
          </p:cNvSpPr>
          <p:nvPr>
            <p:ph type="dt" sz="half" idx="10"/>
          </p:nvPr>
        </p:nvSpPr>
        <p:spPr>
          <a:xfrm>
            <a:off x="399599" y="6543304"/>
            <a:ext cx="1281881" cy="178171"/>
          </a:xfrm>
          <a:prstGeom prst="rect">
            <a:avLst/>
          </a:prstGeom>
        </p:spPr>
        <p:txBody>
          <a:bodyPr/>
          <a:lstStyle>
            <a:lvl1pPr>
              <a:defRPr sz="800">
                <a:solidFill>
                  <a:schemeClr val="bg1"/>
                </a:solidFill>
                <a:latin typeface="Saira" panose="00000500000000000000" pitchFamily="2" charset="0"/>
              </a:defRPr>
            </a:lvl1pPr>
          </a:lstStyle>
          <a:p>
            <a:fld id="{F3F76A90-88BC-44BB-8E48-AF8EC46B8339}" type="datetime1">
              <a:rPr lang="de-DE" smtClean="0"/>
              <a:t>18.09.2025</a:t>
            </a:fld>
            <a:endParaRPr lang="de-DE" dirty="0"/>
          </a:p>
        </p:txBody>
      </p:sp>
      <p:sp>
        <p:nvSpPr>
          <p:cNvPr id="8" name="Fußzeilenplatzhalter 4">
            <a:extLst>
              <a:ext uri="{FF2B5EF4-FFF2-40B4-BE49-F238E27FC236}">
                <a16:creationId xmlns:a16="http://schemas.microsoft.com/office/drawing/2014/main" id="{4360C8A7-04D3-3DC5-551E-B3E8BAAAA250}"/>
              </a:ext>
            </a:extLst>
          </p:cNvPr>
          <p:cNvSpPr>
            <a:spLocks noGrp="1"/>
          </p:cNvSpPr>
          <p:nvPr>
            <p:ph type="ftr" sz="quarter" idx="11"/>
          </p:nvPr>
        </p:nvSpPr>
        <p:spPr>
          <a:xfrm>
            <a:off x="4038600" y="6543304"/>
            <a:ext cx="4114800" cy="178171"/>
          </a:xfrm>
          <a:prstGeom prst="rect">
            <a:avLst/>
          </a:prstGeom>
        </p:spPr>
        <p:txBody>
          <a:bodyPr/>
          <a:lstStyle>
            <a:lvl1pPr algn="ctr">
              <a:defRPr sz="800">
                <a:solidFill>
                  <a:schemeClr val="bg1"/>
                </a:solidFill>
                <a:latin typeface="Saira" panose="00000500000000000000" pitchFamily="2" charset="0"/>
              </a:defRPr>
            </a:lvl1pPr>
          </a:lstStyle>
          <a:p>
            <a:r>
              <a:rPr lang="de-DE"/>
              <a:t>Vortragstitel</a:t>
            </a:r>
            <a:endParaRPr lang="de-DE" dirty="0"/>
          </a:p>
        </p:txBody>
      </p:sp>
      <p:sp>
        <p:nvSpPr>
          <p:cNvPr id="12" name="Foliennummernplatzhalter 5">
            <a:extLst>
              <a:ext uri="{FF2B5EF4-FFF2-40B4-BE49-F238E27FC236}">
                <a16:creationId xmlns:a16="http://schemas.microsoft.com/office/drawing/2014/main" id="{C5640DC3-6BEA-1D00-030B-B735374CF412}"/>
              </a:ext>
            </a:extLst>
          </p:cNvPr>
          <p:cNvSpPr>
            <a:spLocks noGrp="1"/>
          </p:cNvSpPr>
          <p:nvPr>
            <p:ph type="sldNum" sz="quarter" idx="12"/>
          </p:nvPr>
        </p:nvSpPr>
        <p:spPr>
          <a:xfrm>
            <a:off x="9606280" y="6543304"/>
            <a:ext cx="2185670"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13" name="Textplatzhalter 10">
            <a:extLst>
              <a:ext uri="{FF2B5EF4-FFF2-40B4-BE49-F238E27FC236}">
                <a16:creationId xmlns:a16="http://schemas.microsoft.com/office/drawing/2014/main" id="{B406262B-4DBB-65F7-50A1-4116C000B7E1}"/>
              </a:ext>
            </a:extLst>
          </p:cNvPr>
          <p:cNvSpPr>
            <a:spLocks noGrp="1"/>
          </p:cNvSpPr>
          <p:nvPr>
            <p:ph type="body" sz="quarter" idx="15" hasCustomPrompt="1"/>
          </p:nvPr>
        </p:nvSpPr>
        <p:spPr>
          <a:xfrm>
            <a:off x="399599" y="399600"/>
            <a:ext cx="3821564" cy="170415"/>
          </a:xfrm>
          <a:prstGeom prst="rect">
            <a:avLst/>
          </a:prstGeom>
        </p:spPr>
        <p:txBody>
          <a:bodyPr/>
          <a:lstStyle>
            <a:lvl1pPr marL="0" indent="0">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1804219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äsentationstitel Grau">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FBFB49CB-17F0-D96D-1BC0-455C9B67767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6F6F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pic>
        <p:nvPicPr>
          <p:cNvPr id="8" name="Grafik 7">
            <a:extLst>
              <a:ext uri="{FF2B5EF4-FFF2-40B4-BE49-F238E27FC236}">
                <a16:creationId xmlns:a16="http://schemas.microsoft.com/office/drawing/2014/main" id="{7734DC2A-B267-7896-29FB-490BEAC1DA7A}"/>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9506400" y="399601"/>
            <a:ext cx="2286000" cy="398699"/>
          </a:xfrm>
          <a:prstGeom prst="rect">
            <a:avLst/>
          </a:prstGeom>
        </p:spPr>
      </p:pic>
      <p:sp>
        <p:nvSpPr>
          <p:cNvPr id="2" name="Textplatzhalter 11">
            <a:extLst>
              <a:ext uri="{FF2B5EF4-FFF2-40B4-BE49-F238E27FC236}">
                <a16:creationId xmlns:a16="http://schemas.microsoft.com/office/drawing/2014/main" id="{243CD154-D3D6-472C-0F07-D5D53FBB12CC}"/>
              </a:ext>
            </a:extLst>
          </p:cNvPr>
          <p:cNvSpPr>
            <a:spLocks noGrp="1"/>
          </p:cNvSpPr>
          <p:nvPr>
            <p:ph type="body" sz="quarter" idx="13" hasCustomPrompt="1"/>
          </p:nvPr>
        </p:nvSpPr>
        <p:spPr>
          <a:xfrm>
            <a:off x="399599" y="2000553"/>
            <a:ext cx="11392799" cy="514350"/>
          </a:xfrm>
          <a:prstGeom prst="rect">
            <a:avLst/>
          </a:prstGeom>
        </p:spPr>
        <p:txBody>
          <a:bodyPr/>
          <a:lstStyle>
            <a:lvl1pPr marL="0" indent="0" algn="ctr">
              <a:buFontTx/>
              <a:buNone/>
              <a:defRPr sz="5000" b="1">
                <a:solidFill>
                  <a:schemeClr val="bg1"/>
                </a:solidFill>
                <a:latin typeface="Daniel" pitchFamily="50" charset="0"/>
              </a:defRPr>
            </a:lvl1pPr>
          </a:lstStyle>
          <a:p>
            <a:pPr lvl="0"/>
            <a:r>
              <a:rPr lang="de-DE" dirty="0"/>
              <a:t>Präsentationstitel hinzufügen</a:t>
            </a:r>
          </a:p>
        </p:txBody>
      </p:sp>
      <p:sp>
        <p:nvSpPr>
          <p:cNvPr id="3" name="Textplatzhalter 2">
            <a:extLst>
              <a:ext uri="{FF2B5EF4-FFF2-40B4-BE49-F238E27FC236}">
                <a16:creationId xmlns:a16="http://schemas.microsoft.com/office/drawing/2014/main" id="{19F69A66-779A-5109-04E6-04B9BA3ABEBC}"/>
              </a:ext>
            </a:extLst>
          </p:cNvPr>
          <p:cNvSpPr>
            <a:spLocks noGrp="1"/>
          </p:cNvSpPr>
          <p:nvPr>
            <p:ph type="body" sz="quarter" idx="14" hasCustomPrompt="1"/>
          </p:nvPr>
        </p:nvSpPr>
        <p:spPr>
          <a:xfrm>
            <a:off x="400050" y="2865026"/>
            <a:ext cx="11391900" cy="674688"/>
          </a:xfrm>
          <a:prstGeom prst="rect">
            <a:avLst/>
          </a:prstGeom>
        </p:spPr>
        <p:txBody>
          <a:bodyPr/>
          <a:lstStyle>
            <a:lvl1pPr marL="0" indent="0" algn="ctr">
              <a:buNone/>
              <a:defRPr sz="2500">
                <a:solidFill>
                  <a:schemeClr val="bg1"/>
                </a:solidFill>
                <a:latin typeface="Saira Medium" panose="00000600000000000000" pitchFamily="2" charset="0"/>
              </a:defRPr>
            </a:lvl1pPr>
          </a:lstStyle>
          <a:p>
            <a:pPr lvl="0"/>
            <a:r>
              <a:rPr lang="de-DE" dirty="0"/>
              <a:t>UNTERTITEL HINZUFÜGEN</a:t>
            </a:r>
          </a:p>
        </p:txBody>
      </p:sp>
      <p:sp>
        <p:nvSpPr>
          <p:cNvPr id="4" name="Datumsplatzhalter 3">
            <a:extLst>
              <a:ext uri="{FF2B5EF4-FFF2-40B4-BE49-F238E27FC236}">
                <a16:creationId xmlns:a16="http://schemas.microsoft.com/office/drawing/2014/main" id="{5F7BDAA5-C464-7FF7-BE19-28120CF9E790}"/>
              </a:ext>
            </a:extLst>
          </p:cNvPr>
          <p:cNvSpPr>
            <a:spLocks noGrp="1"/>
          </p:cNvSpPr>
          <p:nvPr>
            <p:ph type="dt" sz="half" idx="10"/>
          </p:nvPr>
        </p:nvSpPr>
        <p:spPr>
          <a:xfrm>
            <a:off x="399599" y="6543304"/>
            <a:ext cx="1281881" cy="178171"/>
          </a:xfrm>
          <a:prstGeom prst="rect">
            <a:avLst/>
          </a:prstGeom>
        </p:spPr>
        <p:txBody>
          <a:bodyPr/>
          <a:lstStyle>
            <a:lvl1pPr>
              <a:defRPr sz="800">
                <a:solidFill>
                  <a:schemeClr val="bg1"/>
                </a:solidFill>
                <a:latin typeface="Saira" panose="00000500000000000000" pitchFamily="2" charset="0"/>
              </a:defRPr>
            </a:lvl1pPr>
          </a:lstStyle>
          <a:p>
            <a:fld id="{F3F76A90-88BC-44BB-8E48-AF8EC46B8339}" type="datetime1">
              <a:rPr lang="de-DE" smtClean="0"/>
              <a:t>18.09.2025</a:t>
            </a:fld>
            <a:endParaRPr lang="de-DE" dirty="0"/>
          </a:p>
        </p:txBody>
      </p:sp>
      <p:sp>
        <p:nvSpPr>
          <p:cNvPr id="11" name="Fußzeilenplatzhalter 4">
            <a:extLst>
              <a:ext uri="{FF2B5EF4-FFF2-40B4-BE49-F238E27FC236}">
                <a16:creationId xmlns:a16="http://schemas.microsoft.com/office/drawing/2014/main" id="{EAB93FCE-EC6F-AAEC-2A03-7B0063493868}"/>
              </a:ext>
            </a:extLst>
          </p:cNvPr>
          <p:cNvSpPr>
            <a:spLocks noGrp="1"/>
          </p:cNvSpPr>
          <p:nvPr>
            <p:ph type="ftr" sz="quarter" idx="11"/>
          </p:nvPr>
        </p:nvSpPr>
        <p:spPr>
          <a:xfrm>
            <a:off x="4038600" y="6543304"/>
            <a:ext cx="4114800" cy="178171"/>
          </a:xfrm>
          <a:prstGeom prst="rect">
            <a:avLst/>
          </a:prstGeom>
        </p:spPr>
        <p:txBody>
          <a:bodyPr/>
          <a:lstStyle>
            <a:lvl1pPr algn="ctr">
              <a:defRPr sz="800">
                <a:solidFill>
                  <a:schemeClr val="bg1"/>
                </a:solidFill>
                <a:latin typeface="Saira" panose="00000500000000000000" pitchFamily="2" charset="0"/>
              </a:defRPr>
            </a:lvl1pPr>
          </a:lstStyle>
          <a:p>
            <a:r>
              <a:rPr lang="de-DE"/>
              <a:t>Vortragstitel</a:t>
            </a:r>
            <a:endParaRPr lang="de-DE" dirty="0"/>
          </a:p>
        </p:txBody>
      </p:sp>
      <p:sp>
        <p:nvSpPr>
          <p:cNvPr id="12" name="Foliennummernplatzhalter 5">
            <a:extLst>
              <a:ext uri="{FF2B5EF4-FFF2-40B4-BE49-F238E27FC236}">
                <a16:creationId xmlns:a16="http://schemas.microsoft.com/office/drawing/2014/main" id="{9D4436EE-72DA-914F-A6AF-3D26C920786B}"/>
              </a:ext>
            </a:extLst>
          </p:cNvPr>
          <p:cNvSpPr>
            <a:spLocks noGrp="1"/>
          </p:cNvSpPr>
          <p:nvPr>
            <p:ph type="sldNum" sz="quarter" idx="12"/>
          </p:nvPr>
        </p:nvSpPr>
        <p:spPr>
          <a:xfrm>
            <a:off x="9606280" y="6543304"/>
            <a:ext cx="2185670"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13" name="Textplatzhalter 10">
            <a:extLst>
              <a:ext uri="{FF2B5EF4-FFF2-40B4-BE49-F238E27FC236}">
                <a16:creationId xmlns:a16="http://schemas.microsoft.com/office/drawing/2014/main" id="{98FABACB-928C-CA8C-2C5F-4D6F81E75418}"/>
              </a:ext>
            </a:extLst>
          </p:cNvPr>
          <p:cNvSpPr>
            <a:spLocks noGrp="1"/>
          </p:cNvSpPr>
          <p:nvPr>
            <p:ph type="body" sz="quarter" idx="15" hasCustomPrompt="1"/>
          </p:nvPr>
        </p:nvSpPr>
        <p:spPr>
          <a:xfrm>
            <a:off x="399599" y="399600"/>
            <a:ext cx="3821564" cy="170415"/>
          </a:xfrm>
          <a:prstGeom prst="rect">
            <a:avLst/>
          </a:prstGeom>
        </p:spPr>
        <p:txBody>
          <a:bodyPr/>
          <a:lstStyle>
            <a:lvl1pPr marL="0" indent="0">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1727959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folie Dunkelblau">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5AEFAF79-405D-A576-9A6C-405BEB8DDDB8}"/>
              </a:ext>
            </a:extLst>
          </p:cNvPr>
          <p:cNvSpPr>
            <a:spLocks noGrp="1" noRot="1" noMove="1" noResize="1" noEditPoints="1" noAdjustHandles="1" noChangeArrowheads="1" noChangeShapeType="1"/>
          </p:cNvSpPr>
          <p:nvPr userDrawn="1"/>
        </p:nvSpPr>
        <p:spPr>
          <a:xfrm>
            <a:off x="0" y="0"/>
            <a:ext cx="6096000" cy="6858000"/>
          </a:xfrm>
          <a:prstGeom prst="rect">
            <a:avLst/>
          </a:prstGeom>
          <a:solidFill>
            <a:srgbClr val="1A42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sp>
        <p:nvSpPr>
          <p:cNvPr id="25" name="Titel 24">
            <a:extLst>
              <a:ext uri="{FF2B5EF4-FFF2-40B4-BE49-F238E27FC236}">
                <a16:creationId xmlns:a16="http://schemas.microsoft.com/office/drawing/2014/main" id="{7E3B0ED7-8C51-8A96-A0DB-70EDF87A8DD1}"/>
              </a:ext>
            </a:extLst>
          </p:cNvPr>
          <p:cNvSpPr>
            <a:spLocks noGrp="1"/>
          </p:cNvSpPr>
          <p:nvPr>
            <p:ph type="title" hasCustomPrompt="1"/>
          </p:nvPr>
        </p:nvSpPr>
        <p:spPr>
          <a:xfrm>
            <a:off x="6495600" y="298745"/>
            <a:ext cx="5296800" cy="648184"/>
          </a:xfrm>
          <a:prstGeom prst="rect">
            <a:avLst/>
          </a:prstGeom>
        </p:spPr>
        <p:txBody>
          <a:bodyPr>
            <a:normAutofit/>
          </a:bodyPr>
          <a:lstStyle>
            <a:lvl1pPr>
              <a:defRPr sz="2500">
                <a:solidFill>
                  <a:schemeClr val="accent1"/>
                </a:solidFill>
                <a:latin typeface="Saira Medium" panose="00000600000000000000" pitchFamily="2" charset="0"/>
              </a:defRPr>
            </a:lvl1pPr>
          </a:lstStyle>
          <a:p>
            <a:r>
              <a:rPr lang="en-GB" dirty="0"/>
              <a:t>FOLIENTITEL EINFÜGEN</a:t>
            </a:r>
          </a:p>
        </p:txBody>
      </p:sp>
      <p:sp>
        <p:nvSpPr>
          <p:cNvPr id="35" name="Textplatzhalter 17">
            <a:extLst>
              <a:ext uri="{FF2B5EF4-FFF2-40B4-BE49-F238E27FC236}">
                <a16:creationId xmlns:a16="http://schemas.microsoft.com/office/drawing/2014/main" id="{1A5405F6-F46E-4C0F-72C1-E14266CEA8AB}"/>
              </a:ext>
            </a:extLst>
          </p:cNvPr>
          <p:cNvSpPr>
            <a:spLocks noGrp="1"/>
          </p:cNvSpPr>
          <p:nvPr>
            <p:ph type="body" sz="quarter" idx="12" hasCustomPrompt="1"/>
          </p:nvPr>
        </p:nvSpPr>
        <p:spPr>
          <a:xfrm>
            <a:off x="6495600" y="1492408"/>
            <a:ext cx="5296799" cy="4863942"/>
          </a:xfrm>
          <a:prstGeom prst="rect">
            <a:avLst/>
          </a:prstGeom>
        </p:spPr>
        <p:txBody>
          <a:bodyPr>
            <a:normAutofit/>
          </a:bodyPr>
          <a:lstStyle>
            <a:lvl1pPr marL="342900" indent="-342900">
              <a:spcAft>
                <a:spcPts val="600"/>
              </a:spcAft>
              <a:buFont typeface="+mj-lt"/>
              <a:buAutoNum type="arabicPeriod"/>
              <a:defRPr sz="1800">
                <a:latin typeface="Saira" panose="00000500000000000000" pitchFamily="2" charset="0"/>
              </a:defRPr>
            </a:lvl1pPr>
            <a:lvl2pPr marL="800100" indent="-342900">
              <a:buFont typeface="+mj-lt"/>
              <a:buAutoNum type="arabicPeriod"/>
              <a:defRPr sz="1800">
                <a:latin typeface="Saira" panose="00000500000000000000" pitchFamily="2" charset="0"/>
              </a:defRPr>
            </a:lvl2pPr>
            <a:lvl3pPr marL="1257300" indent="-342900">
              <a:buFont typeface="+mj-lt"/>
              <a:buAutoNum type="arabicPeriod"/>
              <a:defRPr sz="1800">
                <a:latin typeface="Saira" panose="00000500000000000000" pitchFamily="2" charset="0"/>
              </a:defRPr>
            </a:lvl3pPr>
            <a:lvl4pPr marL="1714500" indent="-342900">
              <a:buFont typeface="+mj-lt"/>
              <a:buAutoNum type="arabicPeriod"/>
              <a:defRPr sz="1800">
                <a:latin typeface="Saira" panose="00000500000000000000" pitchFamily="2" charset="0"/>
              </a:defRPr>
            </a:lvl4pPr>
            <a:lvl5pPr marL="2171700" indent="-342900">
              <a:buFont typeface="+mj-lt"/>
              <a:buAutoNum type="arabicPeriod"/>
              <a:defRPr sz="1800">
                <a:latin typeface="Saira" panose="00000500000000000000" pitchFamily="2" charset="0"/>
              </a:defRPr>
            </a:lvl5pPr>
          </a:lstStyle>
          <a:p>
            <a:pPr lvl="0"/>
            <a:r>
              <a:rPr lang="de-DE" dirty="0" err="1"/>
              <a:t>Agendapunkt</a:t>
            </a:r>
            <a:endParaRPr lang="de-DE" dirty="0"/>
          </a:p>
          <a:p>
            <a:pPr lvl="0"/>
            <a:r>
              <a:rPr lang="de-DE" dirty="0" err="1"/>
              <a:t>Agendapunkt</a:t>
            </a:r>
            <a:endParaRPr lang="de-DE" dirty="0"/>
          </a:p>
        </p:txBody>
      </p:sp>
      <p:sp>
        <p:nvSpPr>
          <p:cNvPr id="6" name="Datumsplatzhalter 3">
            <a:extLst>
              <a:ext uri="{FF2B5EF4-FFF2-40B4-BE49-F238E27FC236}">
                <a16:creationId xmlns:a16="http://schemas.microsoft.com/office/drawing/2014/main" id="{BB9F8396-1280-8ECE-54FB-286830A55186}"/>
              </a:ext>
            </a:extLst>
          </p:cNvPr>
          <p:cNvSpPr>
            <a:spLocks noGrp="1"/>
          </p:cNvSpPr>
          <p:nvPr>
            <p:ph type="dt" sz="half" idx="10"/>
          </p:nvPr>
        </p:nvSpPr>
        <p:spPr>
          <a:xfrm>
            <a:off x="399599" y="6543304"/>
            <a:ext cx="1281881" cy="178171"/>
          </a:xfrm>
          <a:prstGeom prst="rect">
            <a:avLst/>
          </a:prstGeom>
        </p:spPr>
        <p:txBody>
          <a:bodyPr/>
          <a:lstStyle>
            <a:lvl1pPr>
              <a:defRPr sz="800">
                <a:solidFill>
                  <a:schemeClr val="bg1"/>
                </a:solidFill>
                <a:latin typeface="Saira" panose="00000500000000000000" pitchFamily="2" charset="0"/>
              </a:defRPr>
            </a:lvl1pPr>
          </a:lstStyle>
          <a:p>
            <a:fld id="{F3F76A90-88BC-44BB-8E48-AF8EC46B8339}" type="datetime1">
              <a:rPr lang="de-DE" smtClean="0"/>
              <a:t>18.09.2025</a:t>
            </a:fld>
            <a:endParaRPr lang="de-DE" dirty="0"/>
          </a:p>
        </p:txBody>
      </p:sp>
      <p:sp>
        <p:nvSpPr>
          <p:cNvPr id="8" name="Foliennummernplatzhalter 5">
            <a:extLst>
              <a:ext uri="{FF2B5EF4-FFF2-40B4-BE49-F238E27FC236}">
                <a16:creationId xmlns:a16="http://schemas.microsoft.com/office/drawing/2014/main" id="{CC712319-167C-8E22-EA07-1A3B6D903CD9}"/>
              </a:ext>
            </a:extLst>
          </p:cNvPr>
          <p:cNvSpPr>
            <a:spLocks noGrp="1"/>
          </p:cNvSpPr>
          <p:nvPr>
            <p:ph type="sldNum" sz="quarter" idx="13"/>
          </p:nvPr>
        </p:nvSpPr>
        <p:spPr>
          <a:xfrm>
            <a:off x="9606280" y="6543304"/>
            <a:ext cx="2185670" cy="178171"/>
          </a:xfrm>
          <a:prstGeom prst="rect">
            <a:avLst/>
          </a:prstGeom>
        </p:spPr>
        <p:txBody>
          <a:bodyPr/>
          <a:lstStyle>
            <a:lvl1pPr algn="r">
              <a:defRPr sz="800">
                <a:solidFill>
                  <a:schemeClr val="tx1"/>
                </a:solidFill>
                <a:latin typeface="Saira" panose="00000500000000000000" pitchFamily="2" charset="0"/>
              </a:defRPr>
            </a:lvl1pPr>
          </a:lstStyle>
          <a:p>
            <a:fld id="{2C1D9093-59ED-42EA-84A8-02F23E3FF026}" type="slidenum">
              <a:rPr lang="de-DE" smtClean="0"/>
              <a:pPr/>
              <a:t>‹Nr.›</a:t>
            </a:fld>
            <a:endParaRPr lang="de-DE" dirty="0"/>
          </a:p>
        </p:txBody>
      </p:sp>
      <p:sp>
        <p:nvSpPr>
          <p:cNvPr id="9" name="Textplatzhalter 10">
            <a:extLst>
              <a:ext uri="{FF2B5EF4-FFF2-40B4-BE49-F238E27FC236}">
                <a16:creationId xmlns:a16="http://schemas.microsoft.com/office/drawing/2014/main" id="{670241D9-B9BE-B931-E138-6CEC796AB0FD}"/>
              </a:ext>
            </a:extLst>
          </p:cNvPr>
          <p:cNvSpPr>
            <a:spLocks noGrp="1"/>
          </p:cNvSpPr>
          <p:nvPr>
            <p:ph type="body" sz="quarter" idx="15" hasCustomPrompt="1"/>
          </p:nvPr>
        </p:nvSpPr>
        <p:spPr>
          <a:xfrm>
            <a:off x="399599" y="399600"/>
            <a:ext cx="3821564" cy="170415"/>
          </a:xfrm>
          <a:prstGeom prst="rect">
            <a:avLst/>
          </a:prstGeom>
        </p:spPr>
        <p:txBody>
          <a:bodyPr/>
          <a:lstStyle>
            <a:lvl1pPr marL="0" indent="0">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1294153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folie Hellblau">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042FAE46-203C-70D7-C661-7F9DBB680EFC}"/>
              </a:ext>
            </a:extLst>
          </p:cNvPr>
          <p:cNvSpPr>
            <a:spLocks noGrp="1" noRot="1" noMove="1" noResize="1" noEditPoints="1" noAdjustHandles="1" noChangeArrowheads="1" noChangeShapeType="1"/>
          </p:cNvSpPr>
          <p:nvPr userDrawn="1"/>
        </p:nvSpPr>
        <p:spPr>
          <a:xfrm>
            <a:off x="0" y="0"/>
            <a:ext cx="6096000" cy="6858000"/>
          </a:xfrm>
          <a:prstGeom prst="rect">
            <a:avLst/>
          </a:prstGeom>
          <a:solidFill>
            <a:srgbClr val="009F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sp>
        <p:nvSpPr>
          <p:cNvPr id="29" name="Titel 24">
            <a:extLst>
              <a:ext uri="{FF2B5EF4-FFF2-40B4-BE49-F238E27FC236}">
                <a16:creationId xmlns:a16="http://schemas.microsoft.com/office/drawing/2014/main" id="{1C83CB23-9063-0543-732C-8143A9A2CF44}"/>
              </a:ext>
            </a:extLst>
          </p:cNvPr>
          <p:cNvSpPr>
            <a:spLocks noGrp="1"/>
          </p:cNvSpPr>
          <p:nvPr>
            <p:ph type="title" hasCustomPrompt="1"/>
          </p:nvPr>
        </p:nvSpPr>
        <p:spPr>
          <a:xfrm>
            <a:off x="6495600" y="298745"/>
            <a:ext cx="5296800" cy="648184"/>
          </a:xfrm>
          <a:prstGeom prst="rect">
            <a:avLst/>
          </a:prstGeom>
        </p:spPr>
        <p:txBody>
          <a:bodyPr>
            <a:normAutofit/>
          </a:bodyPr>
          <a:lstStyle>
            <a:lvl1pPr>
              <a:defRPr sz="2500">
                <a:solidFill>
                  <a:schemeClr val="accent1"/>
                </a:solidFill>
                <a:latin typeface="Saira Medium" panose="00000600000000000000" pitchFamily="2" charset="0"/>
              </a:defRPr>
            </a:lvl1pPr>
          </a:lstStyle>
          <a:p>
            <a:r>
              <a:rPr lang="en-GB" dirty="0"/>
              <a:t>FOLIENTITEL EINFÜGEN</a:t>
            </a:r>
          </a:p>
        </p:txBody>
      </p:sp>
      <p:sp>
        <p:nvSpPr>
          <p:cNvPr id="30" name="Textplatzhalter 17">
            <a:extLst>
              <a:ext uri="{FF2B5EF4-FFF2-40B4-BE49-F238E27FC236}">
                <a16:creationId xmlns:a16="http://schemas.microsoft.com/office/drawing/2014/main" id="{9BD1247C-C0EC-FA88-C3D0-43FDAB879722}"/>
              </a:ext>
            </a:extLst>
          </p:cNvPr>
          <p:cNvSpPr>
            <a:spLocks noGrp="1"/>
          </p:cNvSpPr>
          <p:nvPr>
            <p:ph type="body" sz="quarter" idx="12" hasCustomPrompt="1"/>
          </p:nvPr>
        </p:nvSpPr>
        <p:spPr>
          <a:xfrm>
            <a:off x="6495600" y="1492407"/>
            <a:ext cx="5296799" cy="4863943"/>
          </a:xfrm>
          <a:prstGeom prst="rect">
            <a:avLst/>
          </a:prstGeom>
        </p:spPr>
        <p:txBody>
          <a:bodyPr>
            <a:normAutofit/>
          </a:bodyPr>
          <a:lstStyle>
            <a:lvl1pPr marL="342900" indent="-342900">
              <a:spcAft>
                <a:spcPts val="600"/>
              </a:spcAft>
              <a:buFont typeface="+mj-lt"/>
              <a:buAutoNum type="arabicPeriod"/>
              <a:defRPr sz="1800">
                <a:latin typeface="Saira" panose="00000500000000000000" pitchFamily="2" charset="0"/>
              </a:defRPr>
            </a:lvl1pPr>
            <a:lvl2pPr marL="800100" indent="-342900">
              <a:buFont typeface="+mj-lt"/>
              <a:buAutoNum type="arabicPeriod"/>
              <a:defRPr sz="1800">
                <a:latin typeface="Saira" panose="00000500000000000000" pitchFamily="2" charset="0"/>
              </a:defRPr>
            </a:lvl2pPr>
            <a:lvl3pPr marL="1257300" indent="-342900">
              <a:buFont typeface="+mj-lt"/>
              <a:buAutoNum type="arabicPeriod"/>
              <a:defRPr sz="1800">
                <a:latin typeface="Saira" panose="00000500000000000000" pitchFamily="2" charset="0"/>
              </a:defRPr>
            </a:lvl3pPr>
            <a:lvl4pPr marL="1714500" indent="-342900">
              <a:buFont typeface="+mj-lt"/>
              <a:buAutoNum type="arabicPeriod"/>
              <a:defRPr sz="1800">
                <a:latin typeface="Saira" panose="00000500000000000000" pitchFamily="2" charset="0"/>
              </a:defRPr>
            </a:lvl4pPr>
            <a:lvl5pPr marL="2171700" indent="-342900">
              <a:buFont typeface="+mj-lt"/>
              <a:buAutoNum type="arabicPeriod"/>
              <a:defRPr sz="1800">
                <a:latin typeface="Saira" panose="00000500000000000000" pitchFamily="2" charset="0"/>
              </a:defRPr>
            </a:lvl5pPr>
          </a:lstStyle>
          <a:p>
            <a:pPr lvl="0"/>
            <a:r>
              <a:rPr lang="de-DE" dirty="0" err="1"/>
              <a:t>Agendapunkt</a:t>
            </a:r>
            <a:endParaRPr lang="de-DE" dirty="0"/>
          </a:p>
          <a:p>
            <a:pPr lvl="0"/>
            <a:r>
              <a:rPr lang="de-DE" dirty="0" err="1"/>
              <a:t>Agendapunkt</a:t>
            </a:r>
            <a:endParaRPr lang="de-DE" dirty="0"/>
          </a:p>
        </p:txBody>
      </p:sp>
      <p:sp>
        <p:nvSpPr>
          <p:cNvPr id="5" name="Datumsplatzhalter 3">
            <a:extLst>
              <a:ext uri="{FF2B5EF4-FFF2-40B4-BE49-F238E27FC236}">
                <a16:creationId xmlns:a16="http://schemas.microsoft.com/office/drawing/2014/main" id="{5B9903E7-A345-4DCA-BEB8-4C14435CC284}"/>
              </a:ext>
            </a:extLst>
          </p:cNvPr>
          <p:cNvSpPr>
            <a:spLocks noGrp="1"/>
          </p:cNvSpPr>
          <p:nvPr>
            <p:ph type="dt" sz="half" idx="10"/>
          </p:nvPr>
        </p:nvSpPr>
        <p:spPr>
          <a:xfrm>
            <a:off x="399599" y="6543304"/>
            <a:ext cx="1281881" cy="178171"/>
          </a:xfrm>
          <a:prstGeom prst="rect">
            <a:avLst/>
          </a:prstGeom>
        </p:spPr>
        <p:txBody>
          <a:bodyPr/>
          <a:lstStyle>
            <a:lvl1pPr>
              <a:defRPr sz="800">
                <a:solidFill>
                  <a:schemeClr val="bg1"/>
                </a:solidFill>
                <a:latin typeface="Saira" panose="00000500000000000000" pitchFamily="2" charset="0"/>
              </a:defRPr>
            </a:lvl1pPr>
          </a:lstStyle>
          <a:p>
            <a:fld id="{F3F76A90-88BC-44BB-8E48-AF8EC46B8339}" type="datetime1">
              <a:rPr lang="de-DE" smtClean="0"/>
              <a:t>18.09.2025</a:t>
            </a:fld>
            <a:endParaRPr lang="de-DE" dirty="0"/>
          </a:p>
        </p:txBody>
      </p:sp>
      <p:sp>
        <p:nvSpPr>
          <p:cNvPr id="6" name="Foliennummernplatzhalter 5">
            <a:extLst>
              <a:ext uri="{FF2B5EF4-FFF2-40B4-BE49-F238E27FC236}">
                <a16:creationId xmlns:a16="http://schemas.microsoft.com/office/drawing/2014/main" id="{D1D42284-3BFC-D228-F718-E1F0AD135920}"/>
              </a:ext>
            </a:extLst>
          </p:cNvPr>
          <p:cNvSpPr>
            <a:spLocks noGrp="1"/>
          </p:cNvSpPr>
          <p:nvPr>
            <p:ph type="sldNum" sz="quarter" idx="13"/>
          </p:nvPr>
        </p:nvSpPr>
        <p:spPr>
          <a:xfrm>
            <a:off x="9606280" y="6543304"/>
            <a:ext cx="2185670" cy="178171"/>
          </a:xfrm>
          <a:prstGeom prst="rect">
            <a:avLst/>
          </a:prstGeom>
        </p:spPr>
        <p:txBody>
          <a:bodyPr/>
          <a:lstStyle>
            <a:lvl1pPr algn="r">
              <a:defRPr sz="800">
                <a:solidFill>
                  <a:schemeClr val="tx1"/>
                </a:solidFill>
                <a:latin typeface="Saira" panose="00000500000000000000" pitchFamily="2" charset="0"/>
              </a:defRPr>
            </a:lvl1pPr>
          </a:lstStyle>
          <a:p>
            <a:fld id="{2C1D9093-59ED-42EA-84A8-02F23E3FF026}" type="slidenum">
              <a:rPr lang="de-DE" smtClean="0"/>
              <a:pPr/>
              <a:t>‹Nr.›</a:t>
            </a:fld>
            <a:endParaRPr lang="de-DE" dirty="0"/>
          </a:p>
        </p:txBody>
      </p:sp>
      <p:sp>
        <p:nvSpPr>
          <p:cNvPr id="7" name="Textplatzhalter 10">
            <a:extLst>
              <a:ext uri="{FF2B5EF4-FFF2-40B4-BE49-F238E27FC236}">
                <a16:creationId xmlns:a16="http://schemas.microsoft.com/office/drawing/2014/main" id="{3E25AFA9-C83E-FA54-C489-32C8CB9B0762}"/>
              </a:ext>
            </a:extLst>
          </p:cNvPr>
          <p:cNvSpPr>
            <a:spLocks noGrp="1"/>
          </p:cNvSpPr>
          <p:nvPr>
            <p:ph type="body" sz="quarter" idx="15" hasCustomPrompt="1"/>
          </p:nvPr>
        </p:nvSpPr>
        <p:spPr>
          <a:xfrm>
            <a:off x="399599" y="399600"/>
            <a:ext cx="3821564" cy="170415"/>
          </a:xfrm>
          <a:prstGeom prst="rect">
            <a:avLst/>
          </a:prstGeom>
        </p:spPr>
        <p:txBody>
          <a:bodyPr/>
          <a:lstStyle>
            <a:lvl1pPr marL="0" indent="0">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403906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folie Dunkelgrau">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FADCE4DA-36BA-A409-6B1D-9F901C2E0D47}"/>
              </a:ext>
            </a:extLst>
          </p:cNvPr>
          <p:cNvSpPr>
            <a:spLocks noGrp="1" noRot="1" noMove="1" noResize="1" noEditPoints="1" noAdjustHandles="1" noChangeArrowheads="1" noChangeShapeType="1"/>
          </p:cNvSpPr>
          <p:nvPr userDrawn="1"/>
        </p:nvSpPr>
        <p:spPr>
          <a:xfrm>
            <a:off x="0" y="0"/>
            <a:ext cx="6096000" cy="6858000"/>
          </a:xfrm>
          <a:prstGeom prst="rect">
            <a:avLst/>
          </a:prstGeom>
          <a:solidFill>
            <a:srgbClr val="6F6F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sp>
        <p:nvSpPr>
          <p:cNvPr id="16" name="Titel 24">
            <a:extLst>
              <a:ext uri="{FF2B5EF4-FFF2-40B4-BE49-F238E27FC236}">
                <a16:creationId xmlns:a16="http://schemas.microsoft.com/office/drawing/2014/main" id="{72F5B8AD-8974-F826-1779-1D04AB572F56}"/>
              </a:ext>
            </a:extLst>
          </p:cNvPr>
          <p:cNvSpPr>
            <a:spLocks noGrp="1"/>
          </p:cNvSpPr>
          <p:nvPr>
            <p:ph type="title" hasCustomPrompt="1"/>
          </p:nvPr>
        </p:nvSpPr>
        <p:spPr>
          <a:xfrm>
            <a:off x="6495600" y="298745"/>
            <a:ext cx="5296800" cy="648184"/>
          </a:xfrm>
          <a:prstGeom prst="rect">
            <a:avLst/>
          </a:prstGeom>
        </p:spPr>
        <p:txBody>
          <a:bodyPr>
            <a:normAutofit/>
          </a:bodyPr>
          <a:lstStyle>
            <a:lvl1pPr>
              <a:defRPr sz="2500">
                <a:solidFill>
                  <a:schemeClr val="accent1"/>
                </a:solidFill>
                <a:latin typeface="Saira Medium" panose="00000600000000000000" pitchFamily="2" charset="0"/>
              </a:defRPr>
            </a:lvl1pPr>
          </a:lstStyle>
          <a:p>
            <a:r>
              <a:rPr lang="en-GB" dirty="0"/>
              <a:t>FOLIENTITEL EINFÜGEN</a:t>
            </a:r>
          </a:p>
        </p:txBody>
      </p:sp>
      <p:sp>
        <p:nvSpPr>
          <p:cNvPr id="18" name="Textplatzhalter 17">
            <a:extLst>
              <a:ext uri="{FF2B5EF4-FFF2-40B4-BE49-F238E27FC236}">
                <a16:creationId xmlns:a16="http://schemas.microsoft.com/office/drawing/2014/main" id="{B1C5FF04-F497-9320-3713-66E7DE2A446B}"/>
              </a:ext>
            </a:extLst>
          </p:cNvPr>
          <p:cNvSpPr>
            <a:spLocks noGrp="1"/>
          </p:cNvSpPr>
          <p:nvPr>
            <p:ph type="body" sz="quarter" idx="12" hasCustomPrompt="1"/>
          </p:nvPr>
        </p:nvSpPr>
        <p:spPr>
          <a:xfrm>
            <a:off x="6495600" y="1492407"/>
            <a:ext cx="5296799" cy="4863943"/>
          </a:xfrm>
          <a:prstGeom prst="rect">
            <a:avLst/>
          </a:prstGeom>
        </p:spPr>
        <p:txBody>
          <a:bodyPr>
            <a:normAutofit/>
          </a:bodyPr>
          <a:lstStyle>
            <a:lvl1pPr marL="342900" indent="-342900">
              <a:spcAft>
                <a:spcPts val="600"/>
              </a:spcAft>
              <a:buFont typeface="+mj-lt"/>
              <a:buAutoNum type="arabicPeriod"/>
              <a:defRPr sz="1800">
                <a:latin typeface="Saira" panose="00000500000000000000" pitchFamily="2" charset="0"/>
              </a:defRPr>
            </a:lvl1pPr>
            <a:lvl2pPr marL="800100" indent="-342900">
              <a:buFont typeface="+mj-lt"/>
              <a:buAutoNum type="arabicPeriod"/>
              <a:defRPr sz="1800">
                <a:latin typeface="Saira" panose="00000500000000000000" pitchFamily="2" charset="0"/>
              </a:defRPr>
            </a:lvl2pPr>
            <a:lvl3pPr marL="1257300" indent="-342900">
              <a:buFont typeface="+mj-lt"/>
              <a:buAutoNum type="arabicPeriod"/>
              <a:defRPr sz="1800">
                <a:latin typeface="Saira" panose="00000500000000000000" pitchFamily="2" charset="0"/>
              </a:defRPr>
            </a:lvl3pPr>
            <a:lvl4pPr marL="1714500" indent="-342900">
              <a:buFont typeface="+mj-lt"/>
              <a:buAutoNum type="arabicPeriod"/>
              <a:defRPr sz="1800">
                <a:latin typeface="Saira" panose="00000500000000000000" pitchFamily="2" charset="0"/>
              </a:defRPr>
            </a:lvl4pPr>
            <a:lvl5pPr marL="2171700" indent="-342900">
              <a:buFont typeface="+mj-lt"/>
              <a:buAutoNum type="arabicPeriod"/>
              <a:defRPr sz="1800">
                <a:latin typeface="Saira" panose="00000500000000000000" pitchFamily="2" charset="0"/>
              </a:defRPr>
            </a:lvl5pPr>
          </a:lstStyle>
          <a:p>
            <a:pPr lvl="0"/>
            <a:r>
              <a:rPr lang="de-DE" dirty="0" err="1"/>
              <a:t>Agendapunkt</a:t>
            </a:r>
            <a:endParaRPr lang="de-DE" dirty="0"/>
          </a:p>
          <a:p>
            <a:pPr lvl="0"/>
            <a:r>
              <a:rPr lang="de-DE" dirty="0" err="1"/>
              <a:t>Agendapunkt</a:t>
            </a:r>
            <a:endParaRPr lang="de-DE" dirty="0"/>
          </a:p>
        </p:txBody>
      </p:sp>
      <p:sp>
        <p:nvSpPr>
          <p:cNvPr id="5" name="Datumsplatzhalter 3">
            <a:extLst>
              <a:ext uri="{FF2B5EF4-FFF2-40B4-BE49-F238E27FC236}">
                <a16:creationId xmlns:a16="http://schemas.microsoft.com/office/drawing/2014/main" id="{BE9C6C55-5258-D06D-8815-4F0F27DCF8AE}"/>
              </a:ext>
            </a:extLst>
          </p:cNvPr>
          <p:cNvSpPr>
            <a:spLocks noGrp="1"/>
          </p:cNvSpPr>
          <p:nvPr>
            <p:ph type="dt" sz="half" idx="10"/>
          </p:nvPr>
        </p:nvSpPr>
        <p:spPr>
          <a:xfrm>
            <a:off x="399599" y="6543304"/>
            <a:ext cx="1281881" cy="178171"/>
          </a:xfrm>
          <a:prstGeom prst="rect">
            <a:avLst/>
          </a:prstGeom>
        </p:spPr>
        <p:txBody>
          <a:bodyPr/>
          <a:lstStyle>
            <a:lvl1pPr>
              <a:defRPr sz="800">
                <a:solidFill>
                  <a:schemeClr val="bg1"/>
                </a:solidFill>
                <a:latin typeface="Saira" panose="00000500000000000000" pitchFamily="2" charset="0"/>
              </a:defRPr>
            </a:lvl1pPr>
          </a:lstStyle>
          <a:p>
            <a:fld id="{F3F76A90-88BC-44BB-8E48-AF8EC46B8339}" type="datetime1">
              <a:rPr lang="de-DE" smtClean="0"/>
              <a:t>18.09.2025</a:t>
            </a:fld>
            <a:endParaRPr lang="de-DE" dirty="0"/>
          </a:p>
        </p:txBody>
      </p:sp>
      <p:sp>
        <p:nvSpPr>
          <p:cNvPr id="6" name="Foliennummernplatzhalter 5">
            <a:extLst>
              <a:ext uri="{FF2B5EF4-FFF2-40B4-BE49-F238E27FC236}">
                <a16:creationId xmlns:a16="http://schemas.microsoft.com/office/drawing/2014/main" id="{556AB498-8591-C3AC-96CF-5930053112D3}"/>
              </a:ext>
            </a:extLst>
          </p:cNvPr>
          <p:cNvSpPr>
            <a:spLocks noGrp="1"/>
          </p:cNvSpPr>
          <p:nvPr>
            <p:ph type="sldNum" sz="quarter" idx="13"/>
          </p:nvPr>
        </p:nvSpPr>
        <p:spPr>
          <a:xfrm>
            <a:off x="9606280" y="6543304"/>
            <a:ext cx="2185670" cy="178171"/>
          </a:xfrm>
          <a:prstGeom prst="rect">
            <a:avLst/>
          </a:prstGeom>
        </p:spPr>
        <p:txBody>
          <a:bodyPr/>
          <a:lstStyle>
            <a:lvl1pPr algn="r">
              <a:defRPr sz="800">
                <a:solidFill>
                  <a:schemeClr val="tx1"/>
                </a:solidFill>
                <a:latin typeface="Saira" panose="00000500000000000000" pitchFamily="2" charset="0"/>
              </a:defRPr>
            </a:lvl1pPr>
          </a:lstStyle>
          <a:p>
            <a:fld id="{2C1D9093-59ED-42EA-84A8-02F23E3FF026}" type="slidenum">
              <a:rPr lang="de-DE" smtClean="0"/>
              <a:pPr/>
              <a:t>‹Nr.›</a:t>
            </a:fld>
            <a:endParaRPr lang="de-DE" dirty="0"/>
          </a:p>
        </p:txBody>
      </p:sp>
      <p:sp>
        <p:nvSpPr>
          <p:cNvPr id="9" name="Textplatzhalter 10">
            <a:extLst>
              <a:ext uri="{FF2B5EF4-FFF2-40B4-BE49-F238E27FC236}">
                <a16:creationId xmlns:a16="http://schemas.microsoft.com/office/drawing/2014/main" id="{E47A5EF6-0991-FD8B-8361-6ED6402F9B69}"/>
              </a:ext>
            </a:extLst>
          </p:cNvPr>
          <p:cNvSpPr>
            <a:spLocks noGrp="1"/>
          </p:cNvSpPr>
          <p:nvPr>
            <p:ph type="body" sz="quarter" idx="15" hasCustomPrompt="1"/>
          </p:nvPr>
        </p:nvSpPr>
        <p:spPr>
          <a:xfrm>
            <a:off x="399599" y="399600"/>
            <a:ext cx="3821564" cy="170415"/>
          </a:xfrm>
          <a:prstGeom prst="rect">
            <a:avLst/>
          </a:prstGeom>
        </p:spPr>
        <p:txBody>
          <a:bodyPr/>
          <a:lstStyle>
            <a:lvl1pPr marL="0" indent="0">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3849617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folie Bild einfügen">
    <p:spTree>
      <p:nvGrpSpPr>
        <p:cNvPr id="1" name=""/>
        <p:cNvGrpSpPr/>
        <p:nvPr/>
      </p:nvGrpSpPr>
      <p:grpSpPr>
        <a:xfrm>
          <a:off x="0" y="0"/>
          <a:ext cx="0" cy="0"/>
          <a:chOff x="0" y="0"/>
          <a:chExt cx="0" cy="0"/>
        </a:xfrm>
      </p:grpSpPr>
      <p:sp>
        <p:nvSpPr>
          <p:cNvPr id="19" name="Titel 24">
            <a:extLst>
              <a:ext uri="{FF2B5EF4-FFF2-40B4-BE49-F238E27FC236}">
                <a16:creationId xmlns:a16="http://schemas.microsoft.com/office/drawing/2014/main" id="{E2965B78-C2E4-2118-3FFF-900AB5A00BAB}"/>
              </a:ext>
            </a:extLst>
          </p:cNvPr>
          <p:cNvSpPr>
            <a:spLocks noGrp="1"/>
          </p:cNvSpPr>
          <p:nvPr>
            <p:ph type="title" hasCustomPrompt="1"/>
          </p:nvPr>
        </p:nvSpPr>
        <p:spPr>
          <a:xfrm>
            <a:off x="6495600" y="298745"/>
            <a:ext cx="5296800" cy="648184"/>
          </a:xfrm>
          <a:prstGeom prst="rect">
            <a:avLst/>
          </a:prstGeom>
        </p:spPr>
        <p:txBody>
          <a:bodyPr>
            <a:normAutofit/>
          </a:bodyPr>
          <a:lstStyle>
            <a:lvl1pPr>
              <a:defRPr sz="2500">
                <a:solidFill>
                  <a:schemeClr val="accent1"/>
                </a:solidFill>
                <a:latin typeface="Saira Medium" panose="00000600000000000000" pitchFamily="2" charset="0"/>
              </a:defRPr>
            </a:lvl1pPr>
          </a:lstStyle>
          <a:p>
            <a:r>
              <a:rPr lang="en-GB" dirty="0"/>
              <a:t>FOLIENTITEL EINFÜGEN</a:t>
            </a:r>
          </a:p>
        </p:txBody>
      </p:sp>
      <p:sp>
        <p:nvSpPr>
          <p:cNvPr id="20" name="Textplatzhalter 17">
            <a:extLst>
              <a:ext uri="{FF2B5EF4-FFF2-40B4-BE49-F238E27FC236}">
                <a16:creationId xmlns:a16="http://schemas.microsoft.com/office/drawing/2014/main" id="{085E4C72-D970-C966-E890-500DB2FBFECE}"/>
              </a:ext>
            </a:extLst>
          </p:cNvPr>
          <p:cNvSpPr>
            <a:spLocks noGrp="1"/>
          </p:cNvSpPr>
          <p:nvPr>
            <p:ph type="body" sz="quarter" idx="12" hasCustomPrompt="1"/>
          </p:nvPr>
        </p:nvSpPr>
        <p:spPr>
          <a:xfrm>
            <a:off x="6495600" y="1492407"/>
            <a:ext cx="5296799" cy="4863943"/>
          </a:xfrm>
          <a:prstGeom prst="rect">
            <a:avLst/>
          </a:prstGeom>
        </p:spPr>
        <p:txBody>
          <a:bodyPr>
            <a:normAutofit/>
          </a:bodyPr>
          <a:lstStyle>
            <a:lvl1pPr marL="342900" indent="-342900">
              <a:spcAft>
                <a:spcPts val="600"/>
              </a:spcAft>
              <a:buFont typeface="+mj-lt"/>
              <a:buAutoNum type="arabicPeriod"/>
              <a:defRPr sz="1800">
                <a:latin typeface="Saira" panose="00000500000000000000" pitchFamily="2" charset="0"/>
              </a:defRPr>
            </a:lvl1pPr>
            <a:lvl2pPr marL="800100" indent="-342900">
              <a:buFont typeface="+mj-lt"/>
              <a:buAutoNum type="arabicPeriod"/>
              <a:defRPr sz="1800">
                <a:latin typeface="Saira" panose="00000500000000000000" pitchFamily="2" charset="0"/>
              </a:defRPr>
            </a:lvl2pPr>
            <a:lvl3pPr marL="1257300" indent="-342900">
              <a:buFont typeface="+mj-lt"/>
              <a:buAutoNum type="arabicPeriod"/>
              <a:defRPr sz="1800">
                <a:latin typeface="Saira" panose="00000500000000000000" pitchFamily="2" charset="0"/>
              </a:defRPr>
            </a:lvl3pPr>
            <a:lvl4pPr marL="1714500" indent="-342900">
              <a:buFont typeface="+mj-lt"/>
              <a:buAutoNum type="arabicPeriod"/>
              <a:defRPr sz="1800">
                <a:latin typeface="Saira" panose="00000500000000000000" pitchFamily="2" charset="0"/>
              </a:defRPr>
            </a:lvl4pPr>
            <a:lvl5pPr marL="2171700" indent="-342900">
              <a:buFont typeface="+mj-lt"/>
              <a:buAutoNum type="arabicPeriod"/>
              <a:defRPr sz="1800">
                <a:latin typeface="Saira" panose="00000500000000000000" pitchFamily="2" charset="0"/>
              </a:defRPr>
            </a:lvl5pPr>
          </a:lstStyle>
          <a:p>
            <a:pPr lvl="0"/>
            <a:r>
              <a:rPr lang="de-DE" dirty="0" err="1"/>
              <a:t>Agendapunkt</a:t>
            </a:r>
            <a:endParaRPr lang="de-DE" dirty="0"/>
          </a:p>
          <a:p>
            <a:pPr lvl="0"/>
            <a:r>
              <a:rPr lang="de-DE" dirty="0" err="1"/>
              <a:t>Agendapunkt</a:t>
            </a:r>
            <a:endParaRPr lang="de-DE" dirty="0"/>
          </a:p>
        </p:txBody>
      </p:sp>
      <p:sp>
        <p:nvSpPr>
          <p:cNvPr id="2" name="Rechteck 1">
            <a:extLst>
              <a:ext uri="{FF2B5EF4-FFF2-40B4-BE49-F238E27FC236}">
                <a16:creationId xmlns:a16="http://schemas.microsoft.com/office/drawing/2014/main" id="{E7432EC1-CF79-F831-949C-B62CDAE3E3A3}"/>
              </a:ext>
            </a:extLst>
          </p:cNvPr>
          <p:cNvSpPr>
            <a:spLocks/>
          </p:cNvSpPr>
          <p:nvPr userDrawn="1"/>
        </p:nvSpPr>
        <p:spPr>
          <a:xfrm>
            <a:off x="1" y="0"/>
            <a:ext cx="6096000" cy="6858000"/>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Bild einfügen:</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b="0" i="0" dirty="0">
                <a:solidFill>
                  <a:schemeClr val="bg1"/>
                </a:solidFill>
                <a:latin typeface="Saira" pitchFamily="2" charset="77"/>
              </a:rPr>
              <a:t>Auf das Icon klicken und das gewünschte Bild auswählen.</a:t>
            </a:r>
          </a:p>
        </p:txBody>
      </p:sp>
      <p:sp>
        <p:nvSpPr>
          <p:cNvPr id="3" name="Bildplatzhalter 11">
            <a:extLst>
              <a:ext uri="{FF2B5EF4-FFF2-40B4-BE49-F238E27FC236}">
                <a16:creationId xmlns:a16="http://schemas.microsoft.com/office/drawing/2014/main" id="{A3075950-A710-AF88-7034-EF2D2F3E9320}"/>
              </a:ext>
            </a:extLst>
          </p:cNvPr>
          <p:cNvSpPr>
            <a:spLocks noGrp="1" noRot="1" noMove="1" noResize="1" noEditPoints="1" noAdjustHandles="1" noChangeArrowheads="1" noChangeShapeType="1"/>
          </p:cNvSpPr>
          <p:nvPr>
            <p:ph type="pic" sz="quarter" idx="13"/>
          </p:nvPr>
        </p:nvSpPr>
        <p:spPr>
          <a:xfrm>
            <a:off x="1" y="0"/>
            <a:ext cx="6095999" cy="6858000"/>
          </a:xfrm>
          <a:prstGeom prst="rect">
            <a:avLst/>
          </a:prstGeom>
        </p:spPr>
        <p:txBody>
          <a:bodyPr>
            <a:noAutofit/>
          </a:bodyPr>
          <a:lstStyle>
            <a:lvl1pPr marL="0" indent="0" algn="ctr">
              <a:buFontTx/>
              <a:buNone/>
              <a:defRPr sz="1050">
                <a:solidFill>
                  <a:schemeClr val="bg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de-DE" dirty="0"/>
          </a:p>
        </p:txBody>
      </p:sp>
      <p:sp>
        <p:nvSpPr>
          <p:cNvPr id="7" name="Datumsplatzhalter 3">
            <a:extLst>
              <a:ext uri="{FF2B5EF4-FFF2-40B4-BE49-F238E27FC236}">
                <a16:creationId xmlns:a16="http://schemas.microsoft.com/office/drawing/2014/main" id="{07B97ED0-0B88-F72A-221C-17DA148EFFFD}"/>
              </a:ext>
            </a:extLst>
          </p:cNvPr>
          <p:cNvSpPr>
            <a:spLocks noGrp="1"/>
          </p:cNvSpPr>
          <p:nvPr>
            <p:ph type="dt" sz="half" idx="10"/>
          </p:nvPr>
        </p:nvSpPr>
        <p:spPr>
          <a:xfrm>
            <a:off x="399599" y="6543304"/>
            <a:ext cx="1281881" cy="178171"/>
          </a:xfrm>
          <a:prstGeom prst="rect">
            <a:avLst/>
          </a:prstGeom>
        </p:spPr>
        <p:txBody>
          <a:bodyPr/>
          <a:lstStyle>
            <a:lvl1pPr>
              <a:defRPr sz="800">
                <a:solidFill>
                  <a:schemeClr val="bg1"/>
                </a:solidFill>
                <a:latin typeface="Saira" panose="00000500000000000000" pitchFamily="2" charset="0"/>
              </a:defRPr>
            </a:lvl1pPr>
          </a:lstStyle>
          <a:p>
            <a:fld id="{F3F76A90-88BC-44BB-8E48-AF8EC46B8339}" type="datetime1">
              <a:rPr lang="de-DE" smtClean="0"/>
              <a:t>18.09.2025</a:t>
            </a:fld>
            <a:endParaRPr lang="de-DE" dirty="0"/>
          </a:p>
        </p:txBody>
      </p:sp>
      <p:sp>
        <p:nvSpPr>
          <p:cNvPr id="8" name="Foliennummernplatzhalter 5">
            <a:extLst>
              <a:ext uri="{FF2B5EF4-FFF2-40B4-BE49-F238E27FC236}">
                <a16:creationId xmlns:a16="http://schemas.microsoft.com/office/drawing/2014/main" id="{5B2FB087-3C97-6FFC-2054-4D2370E050F0}"/>
              </a:ext>
            </a:extLst>
          </p:cNvPr>
          <p:cNvSpPr>
            <a:spLocks noGrp="1"/>
          </p:cNvSpPr>
          <p:nvPr>
            <p:ph type="sldNum" sz="quarter" idx="14"/>
          </p:nvPr>
        </p:nvSpPr>
        <p:spPr>
          <a:xfrm>
            <a:off x="9606280" y="6543304"/>
            <a:ext cx="2185670" cy="178171"/>
          </a:xfrm>
          <a:prstGeom prst="rect">
            <a:avLst/>
          </a:prstGeom>
        </p:spPr>
        <p:txBody>
          <a:bodyPr/>
          <a:lstStyle>
            <a:lvl1pPr algn="r">
              <a:defRPr sz="800">
                <a:solidFill>
                  <a:schemeClr val="tx1"/>
                </a:solidFill>
                <a:latin typeface="Saira" panose="00000500000000000000" pitchFamily="2" charset="0"/>
              </a:defRPr>
            </a:lvl1pPr>
          </a:lstStyle>
          <a:p>
            <a:fld id="{2C1D9093-59ED-42EA-84A8-02F23E3FF026}" type="slidenum">
              <a:rPr lang="de-DE" smtClean="0"/>
              <a:pPr/>
              <a:t>‹Nr.›</a:t>
            </a:fld>
            <a:endParaRPr lang="de-DE" dirty="0"/>
          </a:p>
        </p:txBody>
      </p:sp>
      <p:sp>
        <p:nvSpPr>
          <p:cNvPr id="9" name="Textplatzhalter 10">
            <a:extLst>
              <a:ext uri="{FF2B5EF4-FFF2-40B4-BE49-F238E27FC236}">
                <a16:creationId xmlns:a16="http://schemas.microsoft.com/office/drawing/2014/main" id="{1FC41667-9D22-9645-D7A1-1AD840593B30}"/>
              </a:ext>
            </a:extLst>
          </p:cNvPr>
          <p:cNvSpPr>
            <a:spLocks noGrp="1"/>
          </p:cNvSpPr>
          <p:nvPr>
            <p:ph type="body" sz="quarter" idx="15" hasCustomPrompt="1"/>
          </p:nvPr>
        </p:nvSpPr>
        <p:spPr>
          <a:xfrm>
            <a:off x="399599" y="399600"/>
            <a:ext cx="3821564" cy="170415"/>
          </a:xfrm>
          <a:prstGeom prst="rect">
            <a:avLst/>
          </a:prstGeom>
        </p:spPr>
        <p:txBody>
          <a:bodyPr/>
          <a:lstStyle>
            <a:lvl1pPr marL="0" indent="0">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1996269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apitelüberschrift Dunkelblau">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75B7BEB9-7E58-CA4C-AC46-6BA4A210FEE1}"/>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1A42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0" i="0" dirty="0">
              <a:solidFill>
                <a:schemeClr val="bg1"/>
              </a:solidFill>
              <a:latin typeface="Saira" pitchFamily="2" charset="77"/>
            </a:endParaRPr>
          </a:p>
        </p:txBody>
      </p:sp>
      <p:sp>
        <p:nvSpPr>
          <p:cNvPr id="12" name="Titel 11">
            <a:extLst>
              <a:ext uri="{FF2B5EF4-FFF2-40B4-BE49-F238E27FC236}">
                <a16:creationId xmlns:a16="http://schemas.microsoft.com/office/drawing/2014/main" id="{6B9EC7A5-7769-F84B-C6DC-89D406A35983}"/>
              </a:ext>
            </a:extLst>
          </p:cNvPr>
          <p:cNvSpPr>
            <a:spLocks noGrp="1"/>
          </p:cNvSpPr>
          <p:nvPr>
            <p:ph type="title" hasCustomPrompt="1"/>
          </p:nvPr>
        </p:nvSpPr>
        <p:spPr>
          <a:xfrm>
            <a:off x="399600" y="401218"/>
            <a:ext cx="11392800" cy="682347"/>
          </a:xfrm>
          <a:prstGeom prst="rect">
            <a:avLst/>
          </a:prstGeom>
        </p:spPr>
        <p:txBody>
          <a:bodyPr anchor="t">
            <a:normAutofit/>
          </a:bodyPr>
          <a:lstStyle>
            <a:lvl1pPr>
              <a:defRPr sz="2500">
                <a:solidFill>
                  <a:schemeClr val="accent2"/>
                </a:solidFill>
                <a:latin typeface="Daniel" pitchFamily="50" charset="0"/>
              </a:defRPr>
            </a:lvl1pPr>
          </a:lstStyle>
          <a:p>
            <a:r>
              <a:rPr lang="en-GB" dirty="0" err="1"/>
              <a:t>Kapitelüberschrift</a:t>
            </a:r>
            <a:r>
              <a:rPr lang="en-GB" dirty="0"/>
              <a:t> </a:t>
            </a:r>
            <a:r>
              <a:rPr lang="en-GB" dirty="0" err="1"/>
              <a:t>hinzufügen</a:t>
            </a:r>
            <a:endParaRPr lang="en-GB" dirty="0"/>
          </a:p>
        </p:txBody>
      </p:sp>
      <p:sp>
        <p:nvSpPr>
          <p:cNvPr id="18" name="Textplatzhalter 17">
            <a:extLst>
              <a:ext uri="{FF2B5EF4-FFF2-40B4-BE49-F238E27FC236}">
                <a16:creationId xmlns:a16="http://schemas.microsoft.com/office/drawing/2014/main" id="{7ED8BC97-4B9F-2435-EC70-D016457F698C}"/>
              </a:ext>
            </a:extLst>
          </p:cNvPr>
          <p:cNvSpPr>
            <a:spLocks noGrp="1"/>
          </p:cNvSpPr>
          <p:nvPr>
            <p:ph type="body" sz="quarter" idx="10" hasCustomPrompt="1"/>
          </p:nvPr>
        </p:nvSpPr>
        <p:spPr>
          <a:xfrm>
            <a:off x="159026" y="3851659"/>
            <a:ext cx="5936974" cy="3006341"/>
          </a:xfrm>
          <a:prstGeom prst="rect">
            <a:avLst/>
          </a:prstGeom>
        </p:spPr>
        <p:txBody>
          <a:bodyPr>
            <a:noAutofit/>
          </a:bodyPr>
          <a:lstStyle>
            <a:lvl1pPr marL="0" indent="0">
              <a:spcBef>
                <a:spcPts val="0"/>
              </a:spcBef>
              <a:spcAft>
                <a:spcPts val="0"/>
              </a:spcAft>
              <a:buNone/>
              <a:defRPr sz="30000">
                <a:solidFill>
                  <a:schemeClr val="accent2"/>
                </a:solidFill>
                <a:latin typeface="Saira Medium" panose="00000600000000000000" pitchFamily="2" charset="0"/>
              </a:defRPr>
            </a:lvl1pPr>
          </a:lstStyle>
          <a:p>
            <a:pPr lvl="0"/>
            <a:r>
              <a:rPr lang="de-DE" dirty="0"/>
              <a:t>01</a:t>
            </a:r>
          </a:p>
        </p:txBody>
      </p:sp>
      <p:sp>
        <p:nvSpPr>
          <p:cNvPr id="2" name="Datumsplatzhalter 3">
            <a:extLst>
              <a:ext uri="{FF2B5EF4-FFF2-40B4-BE49-F238E27FC236}">
                <a16:creationId xmlns:a16="http://schemas.microsoft.com/office/drawing/2014/main" id="{BEB52F35-1ABC-8FE7-5A68-96CE8BDEA246}"/>
              </a:ext>
            </a:extLst>
          </p:cNvPr>
          <p:cNvSpPr>
            <a:spLocks noGrp="1"/>
          </p:cNvSpPr>
          <p:nvPr>
            <p:ph type="dt" sz="half" idx="11"/>
          </p:nvPr>
        </p:nvSpPr>
        <p:spPr>
          <a:xfrm>
            <a:off x="5455059" y="6543304"/>
            <a:ext cx="1281881" cy="178171"/>
          </a:xfrm>
          <a:prstGeom prst="rect">
            <a:avLst/>
          </a:prstGeom>
        </p:spPr>
        <p:txBody>
          <a:bodyPr/>
          <a:lstStyle>
            <a:lvl1pPr algn="ctr">
              <a:defRPr sz="800">
                <a:solidFill>
                  <a:schemeClr val="bg1"/>
                </a:solidFill>
                <a:latin typeface="Saira" panose="00000500000000000000" pitchFamily="2" charset="0"/>
              </a:defRPr>
            </a:lvl1pPr>
          </a:lstStyle>
          <a:p>
            <a:fld id="{F3F76A90-88BC-44BB-8E48-AF8EC46B8339}" type="datetime1">
              <a:rPr lang="de-DE" smtClean="0"/>
              <a:pPr/>
              <a:t>18.09.2025</a:t>
            </a:fld>
            <a:endParaRPr lang="de-DE" dirty="0"/>
          </a:p>
        </p:txBody>
      </p:sp>
      <p:sp>
        <p:nvSpPr>
          <p:cNvPr id="3" name="Foliennummernplatzhalter 5">
            <a:extLst>
              <a:ext uri="{FF2B5EF4-FFF2-40B4-BE49-F238E27FC236}">
                <a16:creationId xmlns:a16="http://schemas.microsoft.com/office/drawing/2014/main" id="{D1E73C3C-05BE-20A3-82B6-5BAA42DB5DF8}"/>
              </a:ext>
            </a:extLst>
          </p:cNvPr>
          <p:cNvSpPr>
            <a:spLocks noGrp="1"/>
          </p:cNvSpPr>
          <p:nvPr>
            <p:ph type="sldNum" sz="quarter" idx="14"/>
          </p:nvPr>
        </p:nvSpPr>
        <p:spPr>
          <a:xfrm>
            <a:off x="11175558" y="6543304"/>
            <a:ext cx="616392" cy="178171"/>
          </a:xfrm>
          <a:prstGeom prst="rect">
            <a:avLst/>
          </a:prstGeom>
        </p:spPr>
        <p:txBody>
          <a:bodyPr/>
          <a:lstStyle>
            <a:lvl1pPr algn="r">
              <a:defRPr sz="800">
                <a:solidFill>
                  <a:schemeClr val="bg1"/>
                </a:solidFill>
                <a:latin typeface="Saira" panose="00000500000000000000" pitchFamily="2" charset="0"/>
              </a:defRPr>
            </a:lvl1pPr>
          </a:lstStyle>
          <a:p>
            <a:fld id="{2C1D9093-59ED-42EA-84A8-02F23E3FF026}" type="slidenum">
              <a:rPr lang="de-DE" smtClean="0"/>
              <a:pPr/>
              <a:t>‹Nr.›</a:t>
            </a:fld>
            <a:endParaRPr lang="de-DE" dirty="0"/>
          </a:p>
        </p:txBody>
      </p:sp>
      <p:sp>
        <p:nvSpPr>
          <p:cNvPr id="4" name="Textplatzhalter 10">
            <a:extLst>
              <a:ext uri="{FF2B5EF4-FFF2-40B4-BE49-F238E27FC236}">
                <a16:creationId xmlns:a16="http://schemas.microsoft.com/office/drawing/2014/main" id="{643F6886-70DA-7CA9-B444-B8F58E46F3ED}"/>
              </a:ext>
            </a:extLst>
          </p:cNvPr>
          <p:cNvSpPr>
            <a:spLocks noGrp="1"/>
          </p:cNvSpPr>
          <p:nvPr>
            <p:ph type="body" sz="quarter" idx="15" hasCustomPrompt="1"/>
          </p:nvPr>
        </p:nvSpPr>
        <p:spPr>
          <a:xfrm>
            <a:off x="7970386" y="230803"/>
            <a:ext cx="3821564" cy="170415"/>
          </a:xfrm>
          <a:prstGeom prst="rect">
            <a:avLst/>
          </a:prstGeom>
        </p:spPr>
        <p:txBody>
          <a:bodyPr/>
          <a:lstStyle>
            <a:lvl1pPr marL="0" indent="0" algn="r">
              <a:buNone/>
              <a:defRPr sz="800">
                <a:solidFill>
                  <a:schemeClr val="bg1"/>
                </a:solidFill>
                <a:latin typeface="Saira" panose="00000500000000000000" pitchFamily="2" charset="0"/>
              </a:defRPr>
            </a:lvl1pPr>
          </a:lstStyle>
          <a:p>
            <a:pPr lvl="0"/>
            <a:r>
              <a:rPr lang="de-DE" dirty="0"/>
              <a:t>Bearbeiter</a:t>
            </a:r>
          </a:p>
        </p:txBody>
      </p:sp>
    </p:spTree>
    <p:extLst>
      <p:ext uri="{BB962C8B-B14F-4D97-AF65-F5344CB8AC3E}">
        <p14:creationId xmlns:p14="http://schemas.microsoft.com/office/powerpoint/2010/main" val="24276979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7597938"/>
      </p:ext>
    </p:extLst>
  </p:cSld>
  <p:clrMap bg1="lt1" tx1="dk1" bg2="lt2" tx2="dk2" accent1="accent1" accent2="accent2" accent3="accent3" accent4="accent4" accent5="accent5" accent6="accent6" hlink="hlink" folHlink="folHlink"/>
  <p:sldLayoutIdLst>
    <p:sldLayoutId id="2147483675" r:id="rId1"/>
    <p:sldLayoutId id="2147483651" r:id="rId2"/>
    <p:sldLayoutId id="2147483652" r:id="rId3"/>
    <p:sldLayoutId id="2147483653" r:id="rId4"/>
    <p:sldLayoutId id="2147483655" r:id="rId5"/>
    <p:sldLayoutId id="2147483656" r:id="rId6"/>
    <p:sldLayoutId id="2147483657" r:id="rId7"/>
    <p:sldLayoutId id="2147483658" r:id="rId8"/>
    <p:sldLayoutId id="2147483659" r:id="rId9"/>
    <p:sldLayoutId id="2147483660" r:id="rId10"/>
    <p:sldLayoutId id="2147483661" r:id="rId11"/>
    <p:sldLayoutId id="2147483665" r:id="rId12"/>
    <p:sldLayoutId id="2147483663" r:id="rId13"/>
    <p:sldLayoutId id="2147483676" r:id="rId14"/>
    <p:sldLayoutId id="2147483664" r:id="rId15"/>
    <p:sldLayoutId id="2147483677" r:id="rId16"/>
    <p:sldLayoutId id="2147483678" r:id="rId17"/>
    <p:sldLayoutId id="2147483666" r:id="rId18"/>
    <p:sldLayoutId id="2147483668" r:id="rId19"/>
    <p:sldLayoutId id="2147483667" r:id="rId20"/>
    <p:sldLayoutId id="2147483669" r:id="rId21"/>
    <p:sldLayoutId id="2147483670" r:id="rId22"/>
    <p:sldLayoutId id="2147483671" r:id="rId23"/>
    <p:sldLayoutId id="2147483672" r:id="rId24"/>
    <p:sldLayoutId id="2147483673" r:id="rId25"/>
    <p:sldLayoutId id="2147483674" r:id="rId26"/>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hyperlink" Target="https://creativecommons.org/licenses/by/4.0/legalcode" TargetMode="External"/><Relationship Id="rId2" Type="http://schemas.openxmlformats.org/officeDocument/2006/relationships/image" Target="../media/image6.png"/><Relationship Id="rId1" Type="http://schemas.openxmlformats.org/officeDocument/2006/relationships/slideLayout" Target="../slideLayouts/slideLayout16.xml"/><Relationship Id="rId4" Type="http://schemas.openxmlformats.org/officeDocument/2006/relationships/hyperlink" Target="https://doi.org/10.5281/zenodo.7568266"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www.govdata.de/" TargetMode="External"/><Relationship Id="rId13" Type="http://schemas.openxmlformats.org/officeDocument/2006/relationships/hyperlink" Target="https://datasetsearch.research.google.com/" TargetMode="External"/><Relationship Id="rId3" Type="http://schemas.openxmlformats.org/officeDocument/2006/relationships/hyperlink" Target="https://www.re3data.org/" TargetMode="External"/><Relationship Id="rId7" Type="http://schemas.openxmlformats.org/officeDocument/2006/relationships/hyperlink" Target="https://data.europa.eu/en" TargetMode="External"/><Relationship Id="rId12" Type="http://schemas.openxmlformats.org/officeDocument/2006/relationships/hyperlink" Target="https://en.wikipedia.org/wiki/List_of_open_government_data_sites" TargetMode="External"/><Relationship Id="rId17" Type="http://schemas.openxmlformats.org/officeDocument/2006/relationships/hyperlink" Target="https://nfdi4culture.de/data-search.html" TargetMode="External"/><Relationship Id="rId2" Type="http://schemas.openxmlformats.org/officeDocument/2006/relationships/notesSlide" Target="../notesSlides/notesSlide14.xml"/><Relationship Id="rId16" Type="http://schemas.openxmlformats.org/officeDocument/2006/relationships/hyperlink" Target="https://datasearch.gesis.org/start" TargetMode="External"/><Relationship Id="rId1" Type="http://schemas.openxmlformats.org/officeDocument/2006/relationships/slideLayout" Target="../slideLayouts/slideLayout26.xml"/><Relationship Id="rId6" Type="http://schemas.openxmlformats.org/officeDocument/2006/relationships/hyperlink" Target="https://dbis.ur.de/UBR/results?q=*&amp;bool%5B%5D=and&amp;field%5B%5D=title&amp;search%5B%5D=&amp;bool%5B%5D=and&amp;field%5B%5D=description&amp;search%5B%5D=&amp;availability-filter-free=on&amp;availability-filter-local=on&amp;keyword-search=&amp;filter-resource-types%5B%5D=Faktendatenbank&amp;filter-resource-types%5B%5D=Portal&amp;filter-resource-types%5B%5D=Disziplin%C3%A4re+Forschungsdatenrepositorien&amp;filter-entry-date-start=&amp;filter-publication-date-start=&amp;filter-publication-date-end=&amp;filter-report-date-start=&amp;filter-report-date-end=&amp;publisher-search=&amp;main-search-button=" TargetMode="External"/><Relationship Id="rId11" Type="http://schemas.openxmlformats.org/officeDocument/2006/relationships/hyperlink" Target="https://dataportals.org/" TargetMode="External"/><Relationship Id="rId5" Type="http://schemas.openxmlformats.org/officeDocument/2006/relationships/hyperlink" Target="https://risources.dfg.de/home_de.html" TargetMode="External"/><Relationship Id="rId15" Type="http://schemas.openxmlformats.org/officeDocument/2006/relationships/hyperlink" Target="https://explore.openaire.eu/search/advanced/research-outcomes?type=%22datasets%22" TargetMode="External"/><Relationship Id="rId10" Type="http://schemas.openxmlformats.org/officeDocument/2006/relationships/hyperlink" Target="https://opendatainception.io/" TargetMode="External"/><Relationship Id="rId4" Type="http://schemas.openxmlformats.org/officeDocument/2006/relationships/hyperlink" Target="https://fairsharing.org/search?fairsharingRegistry=Database" TargetMode="External"/><Relationship Id="rId9" Type="http://schemas.openxmlformats.org/officeDocument/2006/relationships/hyperlink" Target="https://www.govdata.de/informationen/open-government#websites-verwaltung" TargetMode="External"/><Relationship Id="rId14" Type="http://schemas.openxmlformats.org/officeDocument/2006/relationships/hyperlink" Target="https://commons.datacite.org/doi.org?query=*&amp;resource-type=dataset" TargetMode="Externa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8" Type="http://schemas.openxmlformats.org/officeDocument/2006/relationships/hyperlink" Target="https://www.geoportal.de/map.html?map=tk_02-kronendichte" TargetMode="External"/><Relationship Id="rId13" Type="http://schemas.openxmlformats.org/officeDocument/2006/relationships/hyperlink" Target="https://www.re3data.org/" TargetMode="External"/><Relationship Id="rId3" Type="http://schemas.openxmlformats.org/officeDocument/2006/relationships/hyperlink" Target="https://www.govdata.de/informationen/open-government#websites-verwaltung" TargetMode="External"/><Relationship Id="rId7" Type="http://schemas.openxmlformats.org/officeDocument/2006/relationships/hyperlink" Target="https://www.geoportal.de/map.html?map=tk_02-rettungspunkte-forst" TargetMode="External"/><Relationship Id="rId12" Type="http://schemas.openxmlformats.org/officeDocument/2006/relationships/hyperlink" Target="https://geodaten.bayern.de/opengeodata/OpenDataDetail.html?pn=lod2" TargetMode="External"/><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hyperlink" Target="https://www.geoportal.de/map.html?map=tk_02-waldflaechen-anteil" TargetMode="External"/><Relationship Id="rId11" Type="http://schemas.openxmlformats.org/officeDocument/2006/relationships/hyperlink" Target="https://geodaten.bayern.de/opengeodata/OpenDataDetail.html?pn=einzelbaeume" TargetMode="External"/><Relationship Id="rId5" Type="http://schemas.openxmlformats.org/officeDocument/2006/relationships/hyperlink" Target="https://www.geoportal.de/map.html?map=tk_02-tandem-xforst-global" TargetMode="External"/><Relationship Id="rId15" Type="http://schemas.openxmlformats.org/officeDocument/2006/relationships/hyperlink" Target="https://data.fdz.ioer.de/dataset.xhtml?persistentId=doi:10.71830/WFNROG" TargetMode="External"/><Relationship Id="rId10" Type="http://schemas.openxmlformats.org/officeDocument/2006/relationships/hyperlink" Target="https://geodaten.bayern.de/opengeodata/OpenDataDetail.html?pn=laserdaten" TargetMode="External"/><Relationship Id="rId4" Type="http://schemas.openxmlformats.org/officeDocument/2006/relationships/hyperlink" Target="https://www.geoportal.de/map.html?map=tk_08-aktuelle-dop-bayern" TargetMode="External"/><Relationship Id="rId9" Type="http://schemas.openxmlformats.org/officeDocument/2006/relationships/hyperlink" Target="https://www.geoportal.de/Info/tk_08-digitales-hoehenmodell-radar-90m" TargetMode="External"/><Relationship Id="rId14" Type="http://schemas.openxmlformats.org/officeDocument/2006/relationships/hyperlink" Target="https://ioer-fdz.de/en/data-offer/data-3"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doi.org/10.3390/info15090538" TargetMode="External"/><Relationship Id="rId3" Type="http://schemas.openxmlformats.org/officeDocument/2006/relationships/hyperlink" Target="https://gdz.bkg.bund.de/index.php/default/waldbrandatlas.html" TargetMode="External"/><Relationship Id="rId7" Type="http://schemas.openxmlformats.org/officeDocument/2006/relationships/hyperlink" Target="https://doi.org/10.1016/j.proci.2022.07.062" TargetMode="External"/><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hyperlink" Target="https://doi.org/10.1016/j.jag.2021.102491" TargetMode="External"/><Relationship Id="rId5" Type="http://schemas.openxmlformats.org/officeDocument/2006/relationships/hyperlink" Target="https://doi.org/10.1109/HSI52170.2021.9538699" TargetMode="External"/><Relationship Id="rId4" Type="http://schemas.openxmlformats.org/officeDocument/2006/relationships/hyperlink" Target="https://www.wettergefahren.de/warnungen/indizes/waldbrand.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6.xml"/><Relationship Id="rId5" Type="http://schemas.openxmlformats.org/officeDocument/2006/relationships/hyperlink" Target="https://data.europa.eu/doi/10.2830/876679" TargetMode="External"/><Relationship Id="rId4" Type="http://schemas.openxmlformats.org/officeDocument/2006/relationships/hyperlink" Target="https://creativecommons.org/licenses/by/4.0/legalcode"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creativecommons.org/licenses/by/4.0/legalcode" TargetMode="External"/><Relationship Id="rId2" Type="http://schemas.openxmlformats.org/officeDocument/2006/relationships/notesSlide" Target="../notesSlides/notesSlide21.xml"/><Relationship Id="rId1" Type="http://schemas.openxmlformats.org/officeDocument/2006/relationships/slideLayout" Target="../slideLayouts/slideLayout16.xml"/><Relationship Id="rId5" Type="http://schemas.openxmlformats.org/officeDocument/2006/relationships/image" Target="../media/image7.png"/><Relationship Id="rId4" Type="http://schemas.openxmlformats.org/officeDocument/2006/relationships/hyperlink" Target="https://data.europa.eu/doi/10.2830/876679"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6.xml"/><Relationship Id="rId5" Type="http://schemas.openxmlformats.org/officeDocument/2006/relationships/hyperlink" Target="https://doi.org/10.5281/zenodo.7568266" TargetMode="External"/><Relationship Id="rId4" Type="http://schemas.openxmlformats.org/officeDocument/2006/relationships/hyperlink" Target="https://creativecommons.org/licenses/by/4.0/legalcod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doi.org/10.5281/zenodo.7568266" TargetMode="External"/><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hyperlink" Target="https://creativecommons.org/licenses/by/4.0/legalcode" TargetMode="External"/><Relationship Id="rId5" Type="http://schemas.openxmlformats.org/officeDocument/2006/relationships/hyperlink" Target="https://geodaten.bayern.de/opengeodata/OpenDataDetail.html?pn=einzelbaeume" TargetMode="External"/><Relationship Id="rId4" Type="http://schemas.openxmlformats.org/officeDocument/2006/relationships/hyperlink" Target="https://ioer-fdz.de/en/data-offer/data-3"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s://gdz.bkg.bund.de/index.php/default/digitale-geodaten/digitale-orthophotos/digitale-orthophotos-bodenauflosung-20-cm-dop20.html" TargetMode="External"/><Relationship Id="rId3" Type="http://schemas.openxmlformats.org/officeDocument/2006/relationships/image" Target="../media/image9.png"/><Relationship Id="rId7" Type="http://schemas.openxmlformats.org/officeDocument/2006/relationships/hyperlink" Target="https://sg.geodatenzentrum.de/web_public/nutzungsbedingungen.pdf" TargetMode="External"/><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hyperlink" Target="https://www.geoportal.de/usage.html" TargetMode="External"/><Relationship Id="rId5" Type="http://schemas.openxmlformats.org/officeDocument/2006/relationships/hyperlink" Target="https://www.geoportal.de/map.html?map=tk_02-tandem-xforst-global" TargetMode="External"/><Relationship Id="rId10" Type="http://schemas.openxmlformats.org/officeDocument/2006/relationships/hyperlink" Target="https://doi.org/10.5281/zenodo.7568266" TargetMode="External"/><Relationship Id="rId4" Type="http://schemas.openxmlformats.org/officeDocument/2006/relationships/hyperlink" Target="https://www.geoportal.de/map.html?map=tk_08-aktuelle-dop-bayern" TargetMode="External"/><Relationship Id="rId9" Type="http://schemas.openxmlformats.org/officeDocument/2006/relationships/hyperlink" Target="https://creativecommons.org/licenses/by/4.0/legalcode"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hyperlink" Target="https://opendatacommons.org/licenses/" TargetMode="External"/><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hyperlink" Target="https://datasetsearch.research.google.com/" TargetMode="External"/><Relationship Id="rId5" Type="http://schemas.openxmlformats.org/officeDocument/2006/relationships/hyperlink" Target="https://www.govdata.de/informationen/lizenzen" TargetMode="External"/><Relationship Id="rId4" Type="http://schemas.openxmlformats.org/officeDocument/2006/relationships/hyperlink" Target="https://creativecommons.org/share-your-work/cclicenses/"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8" Type="http://schemas.openxmlformats.org/officeDocument/2006/relationships/hyperlink" Target="https://opendata.dwd.de/" TargetMode="External"/><Relationship Id="rId3" Type="http://schemas.openxmlformats.org/officeDocument/2006/relationships/hyperlink" Target="https://www.pangaea.de/" TargetMode="External"/><Relationship Id="rId7" Type="http://schemas.openxmlformats.org/officeDocument/2006/relationships/hyperlink" Target="https://www.forschungsdaten.org/index.php/Data_Journals" TargetMode="External"/><Relationship Id="rId12" Type="http://schemas.openxmlformats.org/officeDocument/2006/relationships/hyperlink" Target="https://data-explorer.oecd.org/" TargetMode="Externa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hyperlink" Target="https://osf.io/" TargetMode="External"/><Relationship Id="rId11" Type="http://schemas.openxmlformats.org/officeDocument/2006/relationships/hyperlink" Target="https://data.europa.eu/en" TargetMode="External"/><Relationship Id="rId5" Type="http://schemas.openxmlformats.org/officeDocument/2006/relationships/hyperlink" Target="https://figshare.com/" TargetMode="External"/><Relationship Id="rId10" Type="http://schemas.openxmlformats.org/officeDocument/2006/relationships/hyperlink" Target="https://www.govdata.de/" TargetMode="External"/><Relationship Id="rId4" Type="http://schemas.openxmlformats.org/officeDocument/2006/relationships/hyperlink" Target="https://zenodo.org/" TargetMode="External"/><Relationship Id="rId9" Type="http://schemas.openxmlformats.org/officeDocument/2006/relationships/hyperlink" Target="https://open.bydata.de/home?locale=de"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www.fairsfair.eu/coretrustseal-fairenabling-capability-maturity-model" TargetMode="External"/><Relationship Id="rId13" Type="http://schemas.openxmlformats.org/officeDocument/2006/relationships/hyperlink" Target="https://www.bva.bund.de/SharedDocs/Downloads/DE/Behoerden/Beratung/OpenData/ODK_Leitfaden/OD_Selbstevaluation.xlsx?__blob=publicationFile&amp;v=2" TargetMode="External"/><Relationship Id="rId3" Type="http://schemas.openxmlformats.org/officeDocument/2006/relationships/hyperlink" Target="https://www.go-fair.org/fair-principles/" TargetMode="External"/><Relationship Id="rId7" Type="http://schemas.openxmlformats.org/officeDocument/2006/relationships/hyperlink" Target="https://www.f-uji.net/" TargetMode="External"/><Relationship Id="rId12" Type="http://schemas.openxmlformats.org/officeDocument/2006/relationships/hyperlink" Target="https://www.bva.bund.de/SharedDocs/Downloads/DE/Behoerden/Beratung/Methoden/open_data_Pruefschema.pdf?__blob=publicationFile&amp;v=2" TargetMode="External"/><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hyperlink" Target="https://fairsharing.github.io/FAIR-Evaluator-FrontEnd/#!/about" TargetMode="External"/><Relationship Id="rId11" Type="http://schemas.openxmlformats.org/officeDocument/2006/relationships/hyperlink" Target="https://www.bva.bund.de/SharedDocs/Downloads/DE/Behoerden/Beratung/Methoden/open_data_leitfaden_metadaten.pdf?__blob=publicationFile&amp;v=2" TargetMode="External"/><Relationship Id="rId5" Type="http://schemas.openxmlformats.org/officeDocument/2006/relationships/hyperlink" Target="https://fair-checker.france-bioinformatique.fr/" TargetMode="External"/><Relationship Id="rId15" Type="http://schemas.openxmlformats.org/officeDocument/2006/relationships/hyperlink" Target="https://www.dcat-ap.de/" TargetMode="External"/><Relationship Id="rId10" Type="http://schemas.openxmlformats.org/officeDocument/2006/relationships/hyperlink" Target="https://www.bva.bund.de/SharedDocs/Downloads/DE/Behoerden/Beratung/Methoden/open_data_anforderungen_daten.pdf?__blob=publicationFile&amp;v=2" TargetMode="External"/><Relationship Id="rId4" Type="http://schemas.openxmlformats.org/officeDocument/2006/relationships/hyperlink" Target="https://nfdi4culture.de/services/fair-check" TargetMode="External"/><Relationship Id="rId9" Type="http://schemas.openxmlformats.org/officeDocument/2006/relationships/hyperlink" Target="https://www.fairsfair.eu/coretrustseal-cooperation" TargetMode="External"/><Relationship Id="rId14" Type="http://schemas.openxmlformats.org/officeDocument/2006/relationships/hyperlink" Target="https://data.europa.eu/sites/default/files/d2.1.2_training_module_2.2_open_data_quality_de_edp.pdf"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gnu.org/licenses/fdl-1.3.html" TargetMode="External"/><Relationship Id="rId13" Type="http://schemas.openxmlformats.org/officeDocument/2006/relationships/hyperlink" Target="https://opendatacommons.org/licenses/pddl/summary/" TargetMode="External"/><Relationship Id="rId3" Type="http://schemas.openxmlformats.org/officeDocument/2006/relationships/hyperlink" Target="https://opendefinition.org/licenses/" TargetMode="External"/><Relationship Id="rId7" Type="http://schemas.openxmlformats.org/officeDocument/2006/relationships/hyperlink" Target="https://www.apache.org/licenses/LICENSE-2.0" TargetMode="External"/><Relationship Id="rId12" Type="http://schemas.openxmlformats.org/officeDocument/2006/relationships/hyperlink" Target="https://opendatacommons.org/licenses/" TargetMode="External"/><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hyperlink" Target="https://creativecommons.org/licenses/by/4.0/deed.de" TargetMode="External"/><Relationship Id="rId11" Type="http://schemas.openxmlformats.org/officeDocument/2006/relationships/hyperlink" Target="https://www.govdata.de/dl-de/by-2-0" TargetMode="External"/><Relationship Id="rId5" Type="http://schemas.openxmlformats.org/officeDocument/2006/relationships/hyperlink" Target="https://creativecommons.org/publicdomain/zero/1.0/deed.de" TargetMode="External"/><Relationship Id="rId15" Type="http://schemas.openxmlformats.org/officeDocument/2006/relationships/hyperlink" Target="https://opendatacommons.org/licenses/odbl/summary/" TargetMode="External"/><Relationship Id="rId10" Type="http://schemas.openxmlformats.org/officeDocument/2006/relationships/hyperlink" Target="https://www.govdata.de/dl-de/zero-2-0" TargetMode="External"/><Relationship Id="rId4" Type="http://schemas.openxmlformats.org/officeDocument/2006/relationships/hyperlink" Target="https://creativecommons.org/share-your-work/cclicenses/" TargetMode="External"/><Relationship Id="rId9" Type="http://schemas.openxmlformats.org/officeDocument/2006/relationships/hyperlink" Target="https://www.govdata.de/informationen/lizenzen" TargetMode="External"/><Relationship Id="rId14" Type="http://schemas.openxmlformats.org/officeDocument/2006/relationships/hyperlink" Target="https://opendatacommons.org/licenses/by/summary/"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80D54F82-8C46-1B47-4161-175EDCB1D03D}"/>
              </a:ext>
            </a:extLst>
          </p:cNvPr>
          <p:cNvSpPr>
            <a:spLocks noGrp="1"/>
          </p:cNvSpPr>
          <p:nvPr>
            <p:ph type="dt" sz="half" idx="10"/>
          </p:nvPr>
        </p:nvSpPr>
        <p:spPr/>
        <p:txBody>
          <a:bodyPr/>
          <a:lstStyle/>
          <a:p>
            <a:r>
              <a:rPr lang="de-DE" dirty="0"/>
              <a:t>26.09.2025</a:t>
            </a:r>
          </a:p>
        </p:txBody>
      </p:sp>
      <p:sp>
        <p:nvSpPr>
          <p:cNvPr id="3" name="Fußzeilenplatzhalter 2">
            <a:extLst>
              <a:ext uri="{FF2B5EF4-FFF2-40B4-BE49-F238E27FC236}">
                <a16:creationId xmlns:a16="http://schemas.microsoft.com/office/drawing/2014/main" id="{86E28089-8BFA-EA88-5046-70C154F8DDF0}"/>
              </a:ext>
            </a:extLst>
          </p:cNvPr>
          <p:cNvSpPr>
            <a:spLocks noGrp="1"/>
          </p:cNvSpPr>
          <p:nvPr>
            <p:ph type="ftr" sz="quarter" idx="11"/>
          </p:nvPr>
        </p:nvSpPr>
        <p:spPr/>
        <p:txBody>
          <a:bodyPr/>
          <a:lstStyle/>
          <a:p>
            <a:r>
              <a:rPr lang="de-DE" sz="600" dirty="0"/>
              <a:t>Dieses Dokument ist unter CC-BY 4.0 international lizenziert.</a:t>
            </a:r>
          </a:p>
          <a:p>
            <a:r>
              <a:rPr lang="de-DE" sz="600" dirty="0"/>
              <a:t>Für einzelne Inhalte kann die Lizenzierung abweichen.</a:t>
            </a:r>
          </a:p>
        </p:txBody>
      </p:sp>
      <p:sp>
        <p:nvSpPr>
          <p:cNvPr id="4" name="Foliennummernplatzhalter 3">
            <a:extLst>
              <a:ext uri="{FF2B5EF4-FFF2-40B4-BE49-F238E27FC236}">
                <a16:creationId xmlns:a16="http://schemas.microsoft.com/office/drawing/2014/main" id="{8EC41FBD-B490-FF65-58B6-64E70C81EE7F}"/>
              </a:ext>
            </a:extLst>
          </p:cNvPr>
          <p:cNvSpPr>
            <a:spLocks noGrp="1"/>
          </p:cNvSpPr>
          <p:nvPr>
            <p:ph type="sldNum" sz="quarter" idx="12"/>
          </p:nvPr>
        </p:nvSpPr>
        <p:spPr/>
        <p:txBody>
          <a:bodyPr/>
          <a:lstStyle/>
          <a:p>
            <a:fld id="{2C1D9093-59ED-42EA-84A8-02F23E3FF026}" type="slidenum">
              <a:rPr lang="de-DE" smtClean="0"/>
              <a:pPr/>
              <a:t>1</a:t>
            </a:fld>
            <a:endParaRPr lang="de-DE" dirty="0"/>
          </a:p>
        </p:txBody>
      </p:sp>
      <p:sp>
        <p:nvSpPr>
          <p:cNvPr id="5" name="Textplatzhalter 4">
            <a:extLst>
              <a:ext uri="{FF2B5EF4-FFF2-40B4-BE49-F238E27FC236}">
                <a16:creationId xmlns:a16="http://schemas.microsoft.com/office/drawing/2014/main" id="{CEDB06D0-CBB4-E36E-C7E5-FB2788C8C4E4}"/>
              </a:ext>
            </a:extLst>
          </p:cNvPr>
          <p:cNvSpPr>
            <a:spLocks noGrp="1"/>
          </p:cNvSpPr>
          <p:nvPr>
            <p:ph type="body" sz="quarter" idx="13"/>
          </p:nvPr>
        </p:nvSpPr>
        <p:spPr/>
        <p:txBody>
          <a:bodyPr/>
          <a:lstStyle/>
          <a:p>
            <a:r>
              <a:rPr lang="en-US" dirty="0"/>
              <a:t>Open Data &amp; Open Government Data</a:t>
            </a:r>
          </a:p>
        </p:txBody>
      </p:sp>
      <p:sp>
        <p:nvSpPr>
          <p:cNvPr id="6" name="Textplatzhalter 5">
            <a:extLst>
              <a:ext uri="{FF2B5EF4-FFF2-40B4-BE49-F238E27FC236}">
                <a16:creationId xmlns:a16="http://schemas.microsoft.com/office/drawing/2014/main" id="{ECE2483B-D67D-8A82-A54A-B9717B0C9576}"/>
              </a:ext>
            </a:extLst>
          </p:cNvPr>
          <p:cNvSpPr>
            <a:spLocks noGrp="1"/>
          </p:cNvSpPr>
          <p:nvPr>
            <p:ph type="body" sz="quarter" idx="14"/>
          </p:nvPr>
        </p:nvSpPr>
        <p:spPr>
          <a:xfrm>
            <a:off x="464344" y="3608097"/>
            <a:ext cx="11391900" cy="674688"/>
          </a:xfrm>
        </p:spPr>
        <p:txBody>
          <a:bodyPr/>
          <a:lstStyle/>
          <a:p>
            <a:r>
              <a:rPr lang="en-US" sz="2300" i="1" dirty="0" err="1"/>
              <a:t>Chancen</a:t>
            </a:r>
            <a:r>
              <a:rPr lang="en-US" sz="2300" i="1" dirty="0"/>
              <a:t> für KMUs</a:t>
            </a:r>
            <a:br>
              <a:rPr lang="en-US" sz="2300" i="1" dirty="0"/>
            </a:br>
            <a:endParaRPr lang="en-US" sz="2300" i="1" dirty="0"/>
          </a:p>
          <a:p>
            <a:r>
              <a:rPr lang="de-DE" sz="2200" b="1" dirty="0"/>
              <a:t>Webinar-Reihe „</a:t>
            </a:r>
            <a:r>
              <a:rPr lang="de-DE" sz="2200" dirty="0"/>
              <a:t>Wissen macht Zukunft“ </a:t>
            </a:r>
            <a:br>
              <a:rPr lang="de-DE" sz="2200" dirty="0"/>
            </a:br>
            <a:r>
              <a:rPr lang="de-DE" sz="2200" dirty="0"/>
              <a:t>des Projektes Regionales Zukunftszentrum Süd</a:t>
            </a:r>
          </a:p>
        </p:txBody>
      </p:sp>
      <p:sp>
        <p:nvSpPr>
          <p:cNvPr id="7" name="Textplatzhalter 6">
            <a:extLst>
              <a:ext uri="{FF2B5EF4-FFF2-40B4-BE49-F238E27FC236}">
                <a16:creationId xmlns:a16="http://schemas.microsoft.com/office/drawing/2014/main" id="{0C9FFBEC-E7E7-33F1-58CD-07BFBE32F154}"/>
              </a:ext>
            </a:extLst>
          </p:cNvPr>
          <p:cNvSpPr>
            <a:spLocks noGrp="1"/>
          </p:cNvSpPr>
          <p:nvPr>
            <p:ph type="body" sz="quarter" idx="15"/>
          </p:nvPr>
        </p:nvSpPr>
        <p:spPr/>
        <p:txBody>
          <a:bodyPr/>
          <a:lstStyle/>
          <a:p>
            <a:r>
              <a:rPr lang="de-DE" dirty="0"/>
              <a:t>Markus Putnings, Bibliothek der Technischen Hochschule Deggendorf (THD), markus.putnings@th-deg.de</a:t>
            </a:r>
            <a:br>
              <a:rPr lang="de-DE" dirty="0"/>
            </a:br>
            <a:r>
              <a:rPr lang="de-DE" dirty="0"/>
              <a:t>DOI: 10.5281/zenodo.17153375</a:t>
            </a:r>
          </a:p>
        </p:txBody>
      </p:sp>
      <p:pic>
        <p:nvPicPr>
          <p:cNvPr id="8" name="Grafik 7">
            <a:hlinkClick r:id="rId3"/>
            <a:extLst>
              <a:ext uri="{FF2B5EF4-FFF2-40B4-BE49-F238E27FC236}">
                <a16:creationId xmlns:a16="http://schemas.microsoft.com/office/drawing/2014/main" id="{DB214653-5C7C-BCB3-98B6-DD691949C9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5799" y="6592811"/>
            <a:ext cx="505779" cy="178172"/>
          </a:xfrm>
          <a:prstGeom prst="rect">
            <a:avLst/>
          </a:prstGeom>
        </p:spPr>
      </p:pic>
    </p:spTree>
    <p:extLst>
      <p:ext uri="{BB962C8B-B14F-4D97-AF65-F5344CB8AC3E}">
        <p14:creationId xmlns:p14="http://schemas.microsoft.com/office/powerpoint/2010/main" val="6886636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437C5-52B4-567A-4657-7152639224BC}"/>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2EBDF44E-12EB-81EE-370C-5D09E0D6AE6E}"/>
              </a:ext>
            </a:extLst>
          </p:cNvPr>
          <p:cNvSpPr>
            <a:spLocks noGrp="1"/>
          </p:cNvSpPr>
          <p:nvPr>
            <p:ph type="body" sz="quarter" idx="10"/>
          </p:nvPr>
        </p:nvSpPr>
        <p:spPr/>
        <p:txBody>
          <a:bodyPr/>
          <a:lstStyle/>
          <a:p>
            <a:r>
              <a:rPr lang="de-DE" dirty="0"/>
              <a:t>Definitionen</a:t>
            </a:r>
          </a:p>
        </p:txBody>
      </p:sp>
      <p:sp>
        <p:nvSpPr>
          <p:cNvPr id="2" name="Datumsplatzhalter 1">
            <a:extLst>
              <a:ext uri="{FF2B5EF4-FFF2-40B4-BE49-F238E27FC236}">
                <a16:creationId xmlns:a16="http://schemas.microsoft.com/office/drawing/2014/main" id="{A9A9C1F7-A009-EB43-3F81-45966468CD23}"/>
              </a:ext>
            </a:extLst>
          </p:cNvPr>
          <p:cNvSpPr>
            <a:spLocks noGrp="1"/>
          </p:cNvSpPr>
          <p:nvPr>
            <p:ph type="dt" sz="half" idx="12"/>
          </p:nvPr>
        </p:nvSpPr>
        <p:spPr/>
        <p:txBody>
          <a:bodyPr/>
          <a:lstStyle/>
          <a:p>
            <a:r>
              <a:rPr lang="de-DE" dirty="0"/>
              <a:t>26.09.2025</a:t>
            </a:r>
          </a:p>
        </p:txBody>
      </p:sp>
      <p:sp>
        <p:nvSpPr>
          <p:cNvPr id="4" name="Foliennummernplatzhalter 3">
            <a:extLst>
              <a:ext uri="{FF2B5EF4-FFF2-40B4-BE49-F238E27FC236}">
                <a16:creationId xmlns:a16="http://schemas.microsoft.com/office/drawing/2014/main" id="{10F3A70D-5F67-FE9F-757B-28DD9ABC2090}"/>
              </a:ext>
            </a:extLst>
          </p:cNvPr>
          <p:cNvSpPr>
            <a:spLocks noGrp="1"/>
          </p:cNvSpPr>
          <p:nvPr>
            <p:ph type="sldNum" sz="quarter" idx="14"/>
          </p:nvPr>
        </p:nvSpPr>
        <p:spPr/>
        <p:txBody>
          <a:bodyPr/>
          <a:lstStyle/>
          <a:p>
            <a:fld id="{2C1D9093-59ED-42EA-84A8-02F23E3FF026}" type="slidenum">
              <a:rPr lang="de-DE" smtClean="0"/>
              <a:pPr/>
              <a:t>10</a:t>
            </a:fld>
            <a:endParaRPr lang="de-DE" dirty="0"/>
          </a:p>
        </p:txBody>
      </p:sp>
      <p:sp>
        <p:nvSpPr>
          <p:cNvPr id="10" name="Textplatzhalter 9">
            <a:extLst>
              <a:ext uri="{FF2B5EF4-FFF2-40B4-BE49-F238E27FC236}">
                <a16:creationId xmlns:a16="http://schemas.microsoft.com/office/drawing/2014/main" id="{09EBFF93-1EA6-B67F-F79E-AEECBFA8E817}"/>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601CB085-274A-EC68-8B2A-FD850365EAC2}"/>
              </a:ext>
            </a:extLst>
          </p:cNvPr>
          <p:cNvSpPr>
            <a:spLocks noGrp="1"/>
          </p:cNvSpPr>
          <p:nvPr>
            <p:ph type="ftr" sz="quarter" idx="16"/>
          </p:nvPr>
        </p:nvSpPr>
        <p:spPr/>
        <p:txBody>
          <a:bodyPr/>
          <a:lstStyle/>
          <a:p>
            <a:r>
              <a:rPr lang="de-DE" dirty="0"/>
              <a:t>Open Data &amp; Open Government Data</a:t>
            </a:r>
          </a:p>
          <a:p>
            <a:endParaRPr lang="de-DE" dirty="0"/>
          </a:p>
        </p:txBody>
      </p:sp>
      <p:sp>
        <p:nvSpPr>
          <p:cNvPr id="5" name="Textplatzhalter 8">
            <a:extLst>
              <a:ext uri="{FF2B5EF4-FFF2-40B4-BE49-F238E27FC236}">
                <a16:creationId xmlns:a16="http://schemas.microsoft.com/office/drawing/2014/main" id="{ED12B584-0CE1-B09A-A348-6D547338E3A5}"/>
              </a:ext>
            </a:extLst>
          </p:cNvPr>
          <p:cNvSpPr>
            <a:spLocks noGrp="1"/>
          </p:cNvSpPr>
          <p:nvPr>
            <p:ph type="body" sz="quarter" idx="11"/>
          </p:nvPr>
        </p:nvSpPr>
        <p:spPr>
          <a:xfrm>
            <a:off x="399600" y="1492409"/>
            <a:ext cx="6501263" cy="4965989"/>
          </a:xfrm>
        </p:spPr>
        <p:txBody>
          <a:bodyPr>
            <a:normAutofit/>
          </a:bodyPr>
          <a:lstStyle/>
          <a:p>
            <a:pPr>
              <a:spcAft>
                <a:spcPts val="1200"/>
              </a:spcAft>
            </a:pPr>
            <a:r>
              <a:rPr lang="de-DE" b="1" dirty="0"/>
              <a:t>Unterschiede zwischen ORD und OGD:</a:t>
            </a:r>
          </a:p>
        </p:txBody>
      </p:sp>
      <p:graphicFrame>
        <p:nvGraphicFramePr>
          <p:cNvPr id="9" name="Tabelle 8">
            <a:extLst>
              <a:ext uri="{FF2B5EF4-FFF2-40B4-BE49-F238E27FC236}">
                <a16:creationId xmlns:a16="http://schemas.microsoft.com/office/drawing/2014/main" id="{66923549-11CE-8878-76AF-A4610415F219}"/>
              </a:ext>
            </a:extLst>
          </p:cNvPr>
          <p:cNvGraphicFramePr>
            <a:graphicFrameLocks noGrp="1"/>
          </p:cNvGraphicFramePr>
          <p:nvPr>
            <p:extLst>
              <p:ext uri="{D42A27DB-BD31-4B8C-83A1-F6EECF244321}">
                <p14:modId xmlns:p14="http://schemas.microsoft.com/office/powerpoint/2010/main" val="3540386320"/>
              </p:ext>
            </p:extLst>
          </p:nvPr>
        </p:nvGraphicFramePr>
        <p:xfrm>
          <a:off x="510382" y="1870075"/>
          <a:ext cx="8127999" cy="4603353"/>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59972520"/>
                    </a:ext>
                  </a:extLst>
                </a:gridCol>
                <a:gridCol w="2709333">
                  <a:extLst>
                    <a:ext uri="{9D8B030D-6E8A-4147-A177-3AD203B41FA5}">
                      <a16:colId xmlns:a16="http://schemas.microsoft.com/office/drawing/2014/main" val="3395823029"/>
                    </a:ext>
                  </a:extLst>
                </a:gridCol>
                <a:gridCol w="2709333">
                  <a:extLst>
                    <a:ext uri="{9D8B030D-6E8A-4147-A177-3AD203B41FA5}">
                      <a16:colId xmlns:a16="http://schemas.microsoft.com/office/drawing/2014/main" val="1561872213"/>
                    </a:ext>
                  </a:extLst>
                </a:gridCol>
              </a:tblGrid>
              <a:tr h="350730">
                <a:tc>
                  <a:txBody>
                    <a:bodyPr/>
                    <a:lstStyle/>
                    <a:p>
                      <a:endParaRPr lang="de-DE" dirty="0"/>
                    </a:p>
                  </a:txBody>
                  <a:tcPr/>
                </a:tc>
                <a:tc>
                  <a:txBody>
                    <a:bodyPr/>
                    <a:lstStyle/>
                    <a:p>
                      <a:r>
                        <a:rPr lang="de-DE" dirty="0"/>
                        <a:t>ORD</a:t>
                      </a:r>
                    </a:p>
                  </a:txBody>
                  <a:tcPr/>
                </a:tc>
                <a:tc>
                  <a:txBody>
                    <a:bodyPr/>
                    <a:lstStyle/>
                    <a:p>
                      <a:r>
                        <a:rPr lang="de-DE" dirty="0"/>
                        <a:t>OGD</a:t>
                      </a:r>
                    </a:p>
                  </a:txBody>
                  <a:tcPr/>
                </a:tc>
                <a:extLst>
                  <a:ext uri="{0D108BD9-81ED-4DB2-BD59-A6C34878D82A}">
                    <a16:rowId xmlns:a16="http://schemas.microsoft.com/office/drawing/2014/main" val="1196467229"/>
                  </a:ext>
                </a:extLst>
              </a:tr>
              <a:tr h="4237593">
                <a:tc>
                  <a:txBody>
                    <a:bodyPr/>
                    <a:lstStyle/>
                    <a:p>
                      <a:pPr>
                        <a:spcAft>
                          <a:spcPts val="600"/>
                        </a:spcAft>
                      </a:pPr>
                      <a:r>
                        <a:rPr lang="de-DE" dirty="0"/>
                        <a:t>Extrinsische Zielsetzungen</a:t>
                      </a:r>
                      <a:r>
                        <a:rPr lang="de-DE" sz="600" dirty="0"/>
                        <a:t> </a:t>
                      </a:r>
                      <a:r>
                        <a:rPr lang="de-DE" dirty="0"/>
                        <a:t>-</a:t>
                      </a:r>
                    </a:p>
                    <a:p>
                      <a:r>
                        <a:rPr lang="de-DE" sz="1400" i="1" dirty="0"/>
                        <a:t>Externe Anforderungen, gesetzliche oder förderpolitische Rahmenbedingungen </a:t>
                      </a:r>
                    </a:p>
                    <a:p>
                      <a:r>
                        <a:rPr lang="de-DE" sz="1400" dirty="0"/>
                        <a:t>(Auswahl)</a:t>
                      </a:r>
                    </a:p>
                  </a:txBody>
                  <a:tcPr/>
                </a:tc>
                <a:tc>
                  <a:txBody>
                    <a:bodyPr/>
                    <a:lstStyle/>
                    <a:p>
                      <a:pPr marL="285750" lvl="0" indent="-285750" algn="l">
                        <a:spcAft>
                          <a:spcPts val="600"/>
                        </a:spcAft>
                        <a:buFont typeface="Arial" panose="020B0604020202020204" pitchFamily="34" charset="0"/>
                        <a:buChar char="•"/>
                      </a:pPr>
                      <a:r>
                        <a:rPr lang="de-DE" sz="1600" dirty="0"/>
                        <a:t>Erfüllung von Förderauflagen (z. B. DFG, Horizon Europe, BMBF verlangen Datenmanagementpläne und Open-Data-Verfügbarkeit)</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kern="1200" dirty="0">
                          <a:solidFill>
                            <a:schemeClr val="dk1"/>
                          </a:solidFill>
                          <a:latin typeface="+mn-lt"/>
                          <a:ea typeface="+mn-ea"/>
                          <a:cs typeface="+mn-cs"/>
                        </a:rPr>
                        <a:t>Erhöhung der Wettbewerbsfähigkeit bei Drittmittelanträgen</a:t>
                      </a:r>
                    </a:p>
                    <a:p>
                      <a:pPr marL="285750" lvl="0" indent="-285750" algn="l">
                        <a:spcAft>
                          <a:spcPts val="600"/>
                        </a:spcAft>
                        <a:buFont typeface="Arial" panose="020B0604020202020204" pitchFamily="34" charset="0"/>
                        <a:buChar char="•"/>
                      </a:pPr>
                      <a:r>
                        <a:rPr lang="de-DE" sz="1600" kern="1200" dirty="0">
                          <a:solidFill>
                            <a:schemeClr val="dk1"/>
                          </a:solidFill>
                          <a:latin typeface="+mn-lt"/>
                          <a:ea typeface="+mn-ea"/>
                          <a:cs typeface="+mn-cs"/>
                        </a:rPr>
                        <a:t>Publikations- und </a:t>
                      </a:r>
                      <a:r>
                        <a:rPr lang="de-DE" sz="1600" kern="1200" dirty="0" err="1">
                          <a:solidFill>
                            <a:schemeClr val="dk1"/>
                          </a:solidFill>
                          <a:latin typeface="+mn-lt"/>
                          <a:ea typeface="+mn-ea"/>
                          <a:cs typeface="+mn-cs"/>
                        </a:rPr>
                        <a:t>Repositoriumspflicht</a:t>
                      </a:r>
                      <a:r>
                        <a:rPr lang="de-DE" sz="1600" kern="1200" dirty="0">
                          <a:solidFill>
                            <a:schemeClr val="dk1"/>
                          </a:solidFill>
                          <a:latin typeface="+mn-lt"/>
                          <a:ea typeface="+mn-ea"/>
                          <a:cs typeface="+mn-cs"/>
                        </a:rPr>
                        <a:t> bei bestimmten Journals</a:t>
                      </a:r>
                    </a:p>
                    <a:p>
                      <a:pPr marL="285750" lvl="0" indent="-285750" algn="l">
                        <a:spcAft>
                          <a:spcPts val="600"/>
                        </a:spcAft>
                        <a:buFont typeface="Arial" panose="020B0604020202020204" pitchFamily="34" charset="0"/>
                        <a:buChar char="•"/>
                      </a:pPr>
                      <a:r>
                        <a:rPr lang="de-DE" sz="1600" kern="1200" dirty="0">
                          <a:solidFill>
                            <a:schemeClr val="dk1"/>
                          </a:solidFill>
                          <a:latin typeface="+mn-lt"/>
                          <a:ea typeface="+mn-ea"/>
                          <a:cs typeface="+mn-cs"/>
                        </a:rPr>
                        <a:t>Unterstützung von institutionellen Open-Science-</a:t>
                      </a:r>
                      <a:r>
                        <a:rPr lang="de-DE" sz="1600" kern="1200" dirty="0" err="1">
                          <a:solidFill>
                            <a:schemeClr val="dk1"/>
                          </a:solidFill>
                          <a:latin typeface="+mn-lt"/>
                          <a:ea typeface="+mn-ea"/>
                          <a:cs typeface="+mn-cs"/>
                        </a:rPr>
                        <a:t>Policies</a:t>
                      </a:r>
                      <a:endParaRPr lang="de-DE" sz="1600" kern="1200" dirty="0">
                        <a:solidFill>
                          <a:schemeClr val="dk1"/>
                        </a:solidFill>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kern="1200" dirty="0">
                          <a:solidFill>
                            <a:schemeClr val="dk1"/>
                          </a:solidFill>
                          <a:latin typeface="+mn-lt"/>
                          <a:ea typeface="+mn-ea"/>
                          <a:cs typeface="+mn-cs"/>
                        </a:rPr>
                        <a:t>Umsetzung von Gesetzen und Richtlinien (z. B. Open-Data-Gesetz, PSI-Richtlinie/EU-Richtlinie über offene Daten)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kern="1200" dirty="0">
                          <a:solidFill>
                            <a:schemeClr val="dk1"/>
                          </a:solidFill>
                          <a:latin typeface="+mn-lt"/>
                          <a:ea typeface="+mn-ea"/>
                          <a:cs typeface="+mn-cs"/>
                        </a:rPr>
                        <a:t>Vorgaben durch E-Government-Strategien und Open-Government-Action-Plans</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kern="1200" dirty="0">
                          <a:solidFill>
                            <a:schemeClr val="dk1"/>
                          </a:solidFill>
                          <a:latin typeface="+mn-lt"/>
                          <a:ea typeface="+mn-ea"/>
                          <a:cs typeface="+mn-cs"/>
                        </a:rPr>
                        <a:t>Pflicht zur Bereitstellung nicht-personenbezogener Daten, soweit möglich</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kern="1200" dirty="0">
                          <a:solidFill>
                            <a:schemeClr val="dk1"/>
                          </a:solidFill>
                          <a:latin typeface="+mn-lt"/>
                          <a:ea typeface="+mn-ea"/>
                          <a:cs typeface="+mn-cs"/>
                        </a:rPr>
                        <a:t>Förderung wirtschaftlicher Wertschöpfung (Startups, KMUs, Innovations-projekte)</a:t>
                      </a:r>
                    </a:p>
                  </a:txBody>
                  <a:tcPr/>
                </a:tc>
                <a:extLst>
                  <a:ext uri="{0D108BD9-81ED-4DB2-BD59-A6C34878D82A}">
                    <a16:rowId xmlns:a16="http://schemas.microsoft.com/office/drawing/2014/main" val="3649739263"/>
                  </a:ext>
                </a:extLst>
              </a:tr>
            </a:tbl>
          </a:graphicData>
        </a:graphic>
      </p:graphicFrame>
      <p:sp>
        <p:nvSpPr>
          <p:cNvPr id="6" name="Herz 5">
            <a:extLst>
              <a:ext uri="{FF2B5EF4-FFF2-40B4-BE49-F238E27FC236}">
                <a16:creationId xmlns:a16="http://schemas.microsoft.com/office/drawing/2014/main" id="{7801082E-CA5B-E8E1-1FE7-077EAAA4E0D4}"/>
              </a:ext>
            </a:extLst>
          </p:cNvPr>
          <p:cNvSpPr/>
          <p:nvPr/>
        </p:nvSpPr>
        <p:spPr>
          <a:xfrm>
            <a:off x="8506276" y="5393532"/>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12" name="Herz 11">
            <a:extLst>
              <a:ext uri="{FF2B5EF4-FFF2-40B4-BE49-F238E27FC236}">
                <a16:creationId xmlns:a16="http://schemas.microsoft.com/office/drawing/2014/main" id="{1F82993A-EABA-712E-85BA-71CE8F062FFC}"/>
              </a:ext>
            </a:extLst>
          </p:cNvPr>
          <p:cNvSpPr/>
          <p:nvPr/>
        </p:nvSpPr>
        <p:spPr>
          <a:xfrm>
            <a:off x="4736758" y="2295526"/>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13" name="Herz 12">
            <a:extLst>
              <a:ext uri="{FF2B5EF4-FFF2-40B4-BE49-F238E27FC236}">
                <a16:creationId xmlns:a16="http://schemas.microsoft.com/office/drawing/2014/main" id="{08F0F6B3-B6B2-C6FD-9DE2-CCDDD819E7A6}"/>
              </a:ext>
            </a:extLst>
          </p:cNvPr>
          <p:cNvSpPr/>
          <p:nvPr/>
        </p:nvSpPr>
        <p:spPr>
          <a:xfrm>
            <a:off x="5153477" y="5669758"/>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14" name="Herz 13">
            <a:extLst>
              <a:ext uri="{FF2B5EF4-FFF2-40B4-BE49-F238E27FC236}">
                <a16:creationId xmlns:a16="http://schemas.microsoft.com/office/drawing/2014/main" id="{03E500A2-1EB0-13F6-0A3D-AD199E25D001}"/>
              </a:ext>
            </a:extLst>
          </p:cNvPr>
          <p:cNvSpPr/>
          <p:nvPr/>
        </p:nvSpPr>
        <p:spPr>
          <a:xfrm>
            <a:off x="8450885" y="2295526"/>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15" name="Herz 14">
            <a:extLst>
              <a:ext uri="{FF2B5EF4-FFF2-40B4-BE49-F238E27FC236}">
                <a16:creationId xmlns:a16="http://schemas.microsoft.com/office/drawing/2014/main" id="{95A95A2A-A436-F2EF-439E-3AA9895FF34F}"/>
              </a:ext>
            </a:extLst>
          </p:cNvPr>
          <p:cNvSpPr/>
          <p:nvPr/>
        </p:nvSpPr>
        <p:spPr>
          <a:xfrm>
            <a:off x="7848942" y="3569495"/>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16" name="Herz 15">
            <a:extLst>
              <a:ext uri="{FF2B5EF4-FFF2-40B4-BE49-F238E27FC236}">
                <a16:creationId xmlns:a16="http://schemas.microsoft.com/office/drawing/2014/main" id="{186F4CDE-F1DA-DAF2-ECD5-C6342B5ED8CF}"/>
              </a:ext>
            </a:extLst>
          </p:cNvPr>
          <p:cNvSpPr/>
          <p:nvPr/>
        </p:nvSpPr>
        <p:spPr>
          <a:xfrm>
            <a:off x="8329441" y="4593432"/>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17" name="Herz 16">
            <a:extLst>
              <a:ext uri="{FF2B5EF4-FFF2-40B4-BE49-F238E27FC236}">
                <a16:creationId xmlns:a16="http://schemas.microsoft.com/office/drawing/2014/main" id="{FC935D62-AB0C-B77A-3EEE-922D390D6DD9}"/>
              </a:ext>
            </a:extLst>
          </p:cNvPr>
          <p:cNvSpPr/>
          <p:nvPr/>
        </p:nvSpPr>
        <p:spPr>
          <a:xfrm>
            <a:off x="5127735" y="4881118"/>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18" name="Textfeld 17">
            <a:extLst>
              <a:ext uri="{FF2B5EF4-FFF2-40B4-BE49-F238E27FC236}">
                <a16:creationId xmlns:a16="http://schemas.microsoft.com/office/drawing/2014/main" id="{EC9E1684-4A73-2077-3535-4515187A5882}"/>
              </a:ext>
            </a:extLst>
          </p:cNvPr>
          <p:cNvSpPr txBox="1"/>
          <p:nvPr/>
        </p:nvSpPr>
        <p:spPr>
          <a:xfrm>
            <a:off x="9356385" y="1918186"/>
            <a:ext cx="3598069" cy="630942"/>
          </a:xfrm>
          <a:prstGeom prst="rect">
            <a:avLst/>
          </a:prstGeom>
        </p:spPr>
        <p:txBody>
          <a:bodyPr wrap="square" rtlCol="0">
            <a:spAutoFit/>
          </a:bodyPr>
          <a:lstStyle/>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Nützlichkeit für KMUs</a:t>
            </a: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p:txBody>
      </p:sp>
      <p:sp>
        <p:nvSpPr>
          <p:cNvPr id="19" name="Herz 18">
            <a:extLst>
              <a:ext uri="{FF2B5EF4-FFF2-40B4-BE49-F238E27FC236}">
                <a16:creationId xmlns:a16="http://schemas.microsoft.com/office/drawing/2014/main" id="{BD9EFC6E-EF18-D67B-255F-67C670370472}"/>
              </a:ext>
            </a:extLst>
          </p:cNvPr>
          <p:cNvSpPr/>
          <p:nvPr/>
        </p:nvSpPr>
        <p:spPr>
          <a:xfrm>
            <a:off x="9369879" y="1976481"/>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Tree>
    <p:extLst>
      <p:ext uri="{BB962C8B-B14F-4D97-AF65-F5344CB8AC3E}">
        <p14:creationId xmlns:p14="http://schemas.microsoft.com/office/powerpoint/2010/main" val="2317739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EDA33-7EFB-290F-D875-BD7FA6C1107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F99587D-87E4-A5CB-2487-DA4AF9D9EDE3}"/>
              </a:ext>
            </a:extLst>
          </p:cNvPr>
          <p:cNvSpPr>
            <a:spLocks noGrp="1"/>
          </p:cNvSpPr>
          <p:nvPr>
            <p:ph type="title"/>
          </p:nvPr>
        </p:nvSpPr>
        <p:spPr/>
        <p:txBody>
          <a:bodyPr/>
          <a:lstStyle/>
          <a:p>
            <a:r>
              <a:rPr lang="de-DE" dirty="0"/>
              <a:t>Chancen für KMUs</a:t>
            </a:r>
          </a:p>
        </p:txBody>
      </p:sp>
      <p:sp>
        <p:nvSpPr>
          <p:cNvPr id="3" name="Textplatzhalter 2">
            <a:extLst>
              <a:ext uri="{FF2B5EF4-FFF2-40B4-BE49-F238E27FC236}">
                <a16:creationId xmlns:a16="http://schemas.microsoft.com/office/drawing/2014/main" id="{974FB87D-A80B-6C78-7214-ED38CDC6AAF4}"/>
              </a:ext>
            </a:extLst>
          </p:cNvPr>
          <p:cNvSpPr>
            <a:spLocks noGrp="1"/>
          </p:cNvSpPr>
          <p:nvPr>
            <p:ph type="body" sz="quarter" idx="10"/>
          </p:nvPr>
        </p:nvSpPr>
        <p:spPr/>
        <p:txBody>
          <a:bodyPr/>
          <a:lstStyle/>
          <a:p>
            <a:r>
              <a:rPr lang="de-DE" dirty="0"/>
              <a:t>02</a:t>
            </a:r>
          </a:p>
        </p:txBody>
      </p:sp>
      <p:sp>
        <p:nvSpPr>
          <p:cNvPr id="4" name="Datumsplatzhalter 3">
            <a:extLst>
              <a:ext uri="{FF2B5EF4-FFF2-40B4-BE49-F238E27FC236}">
                <a16:creationId xmlns:a16="http://schemas.microsoft.com/office/drawing/2014/main" id="{FF2F16D3-8D3F-4E81-0DE1-CB8F57AB8004}"/>
              </a:ext>
            </a:extLst>
          </p:cNvPr>
          <p:cNvSpPr>
            <a:spLocks noGrp="1"/>
          </p:cNvSpPr>
          <p:nvPr>
            <p:ph type="dt" sz="half" idx="11"/>
          </p:nvPr>
        </p:nvSpPr>
        <p:spPr/>
        <p:txBody>
          <a:bodyPr/>
          <a:lstStyle/>
          <a:p>
            <a:r>
              <a:rPr lang="de-DE" dirty="0"/>
              <a:t>26.09.2025</a:t>
            </a:r>
          </a:p>
        </p:txBody>
      </p:sp>
      <p:sp>
        <p:nvSpPr>
          <p:cNvPr id="5" name="Foliennummernplatzhalter 4">
            <a:extLst>
              <a:ext uri="{FF2B5EF4-FFF2-40B4-BE49-F238E27FC236}">
                <a16:creationId xmlns:a16="http://schemas.microsoft.com/office/drawing/2014/main" id="{B6F82D90-0750-1E0B-319A-C8CD54BB32E6}"/>
              </a:ext>
            </a:extLst>
          </p:cNvPr>
          <p:cNvSpPr>
            <a:spLocks noGrp="1"/>
          </p:cNvSpPr>
          <p:nvPr>
            <p:ph type="sldNum" sz="quarter" idx="14"/>
          </p:nvPr>
        </p:nvSpPr>
        <p:spPr/>
        <p:txBody>
          <a:bodyPr/>
          <a:lstStyle/>
          <a:p>
            <a:fld id="{2C1D9093-59ED-42EA-84A8-02F23E3FF026}" type="slidenum">
              <a:rPr lang="de-DE" smtClean="0"/>
              <a:pPr/>
              <a:t>11</a:t>
            </a:fld>
            <a:endParaRPr lang="de-DE" dirty="0"/>
          </a:p>
        </p:txBody>
      </p:sp>
      <p:sp>
        <p:nvSpPr>
          <p:cNvPr id="6" name="Textplatzhalter 5">
            <a:extLst>
              <a:ext uri="{FF2B5EF4-FFF2-40B4-BE49-F238E27FC236}">
                <a16:creationId xmlns:a16="http://schemas.microsoft.com/office/drawing/2014/main" id="{FBA8511B-7A6F-BD41-14B9-F66F2A082B8F}"/>
              </a:ext>
            </a:extLst>
          </p:cNvPr>
          <p:cNvSpPr>
            <a:spLocks noGrp="1"/>
          </p:cNvSpPr>
          <p:nvPr>
            <p:ph type="body" sz="quarter" idx="15"/>
          </p:nvPr>
        </p:nvSpPr>
        <p:spPr/>
        <p:txBody>
          <a:bodyPr/>
          <a:lstStyle/>
          <a:p>
            <a:r>
              <a:rPr lang="de-DE" dirty="0"/>
              <a:t>Markus Putnings</a:t>
            </a:r>
          </a:p>
        </p:txBody>
      </p:sp>
    </p:spTree>
    <p:extLst>
      <p:ext uri="{BB962C8B-B14F-4D97-AF65-F5344CB8AC3E}">
        <p14:creationId xmlns:p14="http://schemas.microsoft.com/office/powerpoint/2010/main" val="106749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888CC-FDA8-5B24-3E0B-585CE4670688}"/>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6F75D1D1-E043-337F-EE2C-EA722D74FE7B}"/>
              </a:ext>
            </a:extLst>
          </p:cNvPr>
          <p:cNvSpPr>
            <a:spLocks noGrp="1"/>
          </p:cNvSpPr>
          <p:nvPr>
            <p:ph type="body" sz="quarter" idx="10"/>
          </p:nvPr>
        </p:nvSpPr>
        <p:spPr/>
        <p:txBody>
          <a:bodyPr/>
          <a:lstStyle/>
          <a:p>
            <a:r>
              <a:rPr lang="de-DE" dirty="0"/>
              <a:t>Chancen für KMUs</a:t>
            </a:r>
          </a:p>
        </p:txBody>
      </p:sp>
      <p:sp>
        <p:nvSpPr>
          <p:cNvPr id="2" name="Datumsplatzhalter 1">
            <a:extLst>
              <a:ext uri="{FF2B5EF4-FFF2-40B4-BE49-F238E27FC236}">
                <a16:creationId xmlns:a16="http://schemas.microsoft.com/office/drawing/2014/main" id="{D772C513-9D72-B25E-846B-EB9DCE9E1F63}"/>
              </a:ext>
            </a:extLst>
          </p:cNvPr>
          <p:cNvSpPr>
            <a:spLocks noGrp="1"/>
          </p:cNvSpPr>
          <p:nvPr>
            <p:ph type="dt" sz="half" idx="12"/>
          </p:nvPr>
        </p:nvSpPr>
        <p:spPr/>
        <p:txBody>
          <a:bodyPr/>
          <a:lstStyle/>
          <a:p>
            <a:r>
              <a:rPr lang="de-DE" dirty="0"/>
              <a:t>26.09.2025</a:t>
            </a:r>
          </a:p>
        </p:txBody>
      </p:sp>
      <p:sp>
        <p:nvSpPr>
          <p:cNvPr id="4" name="Foliennummernplatzhalter 3">
            <a:extLst>
              <a:ext uri="{FF2B5EF4-FFF2-40B4-BE49-F238E27FC236}">
                <a16:creationId xmlns:a16="http://schemas.microsoft.com/office/drawing/2014/main" id="{15630A7B-6D4E-890B-7CB4-032A49CE5749}"/>
              </a:ext>
            </a:extLst>
          </p:cNvPr>
          <p:cNvSpPr>
            <a:spLocks noGrp="1"/>
          </p:cNvSpPr>
          <p:nvPr>
            <p:ph type="sldNum" sz="quarter" idx="14"/>
          </p:nvPr>
        </p:nvSpPr>
        <p:spPr/>
        <p:txBody>
          <a:bodyPr/>
          <a:lstStyle/>
          <a:p>
            <a:fld id="{2C1D9093-59ED-42EA-84A8-02F23E3FF026}" type="slidenum">
              <a:rPr lang="de-DE" smtClean="0"/>
              <a:pPr/>
              <a:t>12</a:t>
            </a:fld>
            <a:endParaRPr lang="de-DE" dirty="0"/>
          </a:p>
        </p:txBody>
      </p:sp>
      <p:sp>
        <p:nvSpPr>
          <p:cNvPr id="10" name="Textplatzhalter 9">
            <a:extLst>
              <a:ext uri="{FF2B5EF4-FFF2-40B4-BE49-F238E27FC236}">
                <a16:creationId xmlns:a16="http://schemas.microsoft.com/office/drawing/2014/main" id="{B8C4A310-C3A7-C8C8-CFF5-4D793E108600}"/>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D9E6E8F6-7BA4-9F45-7B10-8E5E43BE4A65}"/>
              </a:ext>
            </a:extLst>
          </p:cNvPr>
          <p:cNvSpPr>
            <a:spLocks noGrp="1"/>
          </p:cNvSpPr>
          <p:nvPr>
            <p:ph type="ftr" sz="quarter" idx="16"/>
          </p:nvPr>
        </p:nvSpPr>
        <p:spPr/>
        <p:txBody>
          <a:bodyPr/>
          <a:lstStyle/>
          <a:p>
            <a:r>
              <a:rPr lang="de-DE" dirty="0"/>
              <a:t>Open Data &amp; Open Government Data</a:t>
            </a:r>
          </a:p>
          <a:p>
            <a:endParaRPr lang="de-DE" dirty="0"/>
          </a:p>
        </p:txBody>
      </p:sp>
      <p:graphicFrame>
        <p:nvGraphicFramePr>
          <p:cNvPr id="13" name="Diagramm 12">
            <a:extLst>
              <a:ext uri="{FF2B5EF4-FFF2-40B4-BE49-F238E27FC236}">
                <a16:creationId xmlns:a16="http://schemas.microsoft.com/office/drawing/2014/main" id="{211B4EE1-0FD1-5436-7135-730185F96C71}"/>
              </a:ext>
            </a:extLst>
          </p:cNvPr>
          <p:cNvGraphicFramePr/>
          <p:nvPr>
            <p:extLst>
              <p:ext uri="{D42A27DB-BD31-4B8C-83A1-F6EECF244321}">
                <p14:modId xmlns:p14="http://schemas.microsoft.com/office/powerpoint/2010/main" val="12798583"/>
              </p:ext>
            </p:extLst>
          </p:nvPr>
        </p:nvGraphicFramePr>
        <p:xfrm>
          <a:off x="2031999" y="1117922"/>
          <a:ext cx="7533482" cy="50204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189206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4BD013-28B1-9E2E-DD81-ACE7C8BB4939}"/>
              </a:ext>
            </a:extLst>
          </p:cNvPr>
          <p:cNvSpPr>
            <a:spLocks noGrp="1"/>
          </p:cNvSpPr>
          <p:nvPr>
            <p:ph type="title"/>
          </p:nvPr>
        </p:nvSpPr>
        <p:spPr/>
        <p:txBody>
          <a:bodyPr/>
          <a:lstStyle/>
          <a:p>
            <a:r>
              <a:rPr lang="de-DE" dirty="0"/>
              <a:t>Daten finden und nutzen – in der Praxis</a:t>
            </a:r>
          </a:p>
        </p:txBody>
      </p:sp>
      <p:sp>
        <p:nvSpPr>
          <p:cNvPr id="3" name="Textplatzhalter 2">
            <a:extLst>
              <a:ext uri="{FF2B5EF4-FFF2-40B4-BE49-F238E27FC236}">
                <a16:creationId xmlns:a16="http://schemas.microsoft.com/office/drawing/2014/main" id="{C41AC6E6-3E6C-B56C-6FA8-290367D2C3BE}"/>
              </a:ext>
            </a:extLst>
          </p:cNvPr>
          <p:cNvSpPr>
            <a:spLocks noGrp="1"/>
          </p:cNvSpPr>
          <p:nvPr>
            <p:ph type="body" sz="quarter" idx="10"/>
          </p:nvPr>
        </p:nvSpPr>
        <p:spPr/>
        <p:txBody>
          <a:bodyPr/>
          <a:lstStyle/>
          <a:p>
            <a:r>
              <a:rPr lang="de-DE" dirty="0"/>
              <a:t>03</a:t>
            </a:r>
          </a:p>
        </p:txBody>
      </p:sp>
      <p:sp>
        <p:nvSpPr>
          <p:cNvPr id="4" name="Datumsplatzhalter 3">
            <a:extLst>
              <a:ext uri="{FF2B5EF4-FFF2-40B4-BE49-F238E27FC236}">
                <a16:creationId xmlns:a16="http://schemas.microsoft.com/office/drawing/2014/main" id="{8B6471EA-7847-B5AB-8370-0DEA1BB45B7F}"/>
              </a:ext>
            </a:extLst>
          </p:cNvPr>
          <p:cNvSpPr>
            <a:spLocks noGrp="1"/>
          </p:cNvSpPr>
          <p:nvPr>
            <p:ph type="dt" sz="half" idx="11"/>
          </p:nvPr>
        </p:nvSpPr>
        <p:spPr/>
        <p:txBody>
          <a:bodyPr/>
          <a:lstStyle/>
          <a:p>
            <a:r>
              <a:rPr lang="de-DE" dirty="0"/>
              <a:t>26.09.2025</a:t>
            </a:r>
          </a:p>
        </p:txBody>
      </p:sp>
      <p:sp>
        <p:nvSpPr>
          <p:cNvPr id="5" name="Foliennummernplatzhalter 4">
            <a:extLst>
              <a:ext uri="{FF2B5EF4-FFF2-40B4-BE49-F238E27FC236}">
                <a16:creationId xmlns:a16="http://schemas.microsoft.com/office/drawing/2014/main" id="{ECC7F48E-3724-83F2-5A4B-1FD63597C9F4}"/>
              </a:ext>
            </a:extLst>
          </p:cNvPr>
          <p:cNvSpPr>
            <a:spLocks noGrp="1"/>
          </p:cNvSpPr>
          <p:nvPr>
            <p:ph type="sldNum" sz="quarter" idx="14"/>
          </p:nvPr>
        </p:nvSpPr>
        <p:spPr/>
        <p:txBody>
          <a:bodyPr/>
          <a:lstStyle/>
          <a:p>
            <a:fld id="{2C1D9093-59ED-42EA-84A8-02F23E3FF026}" type="slidenum">
              <a:rPr lang="de-DE" smtClean="0"/>
              <a:pPr/>
              <a:t>13</a:t>
            </a:fld>
            <a:endParaRPr lang="de-DE" dirty="0"/>
          </a:p>
        </p:txBody>
      </p:sp>
      <p:sp>
        <p:nvSpPr>
          <p:cNvPr id="6" name="Textplatzhalter 5">
            <a:extLst>
              <a:ext uri="{FF2B5EF4-FFF2-40B4-BE49-F238E27FC236}">
                <a16:creationId xmlns:a16="http://schemas.microsoft.com/office/drawing/2014/main" id="{5E7CEF04-37FE-EF2C-49D2-160B92A11B9A}"/>
              </a:ext>
            </a:extLst>
          </p:cNvPr>
          <p:cNvSpPr>
            <a:spLocks noGrp="1"/>
          </p:cNvSpPr>
          <p:nvPr>
            <p:ph type="body" sz="quarter" idx="15"/>
          </p:nvPr>
        </p:nvSpPr>
        <p:spPr/>
        <p:txBody>
          <a:bodyPr/>
          <a:lstStyle/>
          <a:p>
            <a:r>
              <a:rPr lang="de-DE" dirty="0"/>
              <a:t>Markus Putnings</a:t>
            </a:r>
          </a:p>
        </p:txBody>
      </p:sp>
    </p:spTree>
    <p:extLst>
      <p:ext uri="{BB962C8B-B14F-4D97-AF65-F5344CB8AC3E}">
        <p14:creationId xmlns:p14="http://schemas.microsoft.com/office/powerpoint/2010/main" val="40855306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BDBD405E-6680-4721-0979-4FFEF84998E6}"/>
              </a:ext>
            </a:extLst>
          </p:cNvPr>
          <p:cNvSpPr>
            <a:spLocks noGrp="1"/>
          </p:cNvSpPr>
          <p:nvPr>
            <p:ph type="body" sz="quarter" idx="10"/>
          </p:nvPr>
        </p:nvSpPr>
        <p:spPr/>
        <p:txBody>
          <a:bodyPr/>
          <a:lstStyle/>
          <a:p>
            <a:r>
              <a:rPr lang="de-DE" dirty="0"/>
              <a:t>Daten finden</a:t>
            </a:r>
          </a:p>
        </p:txBody>
      </p:sp>
      <p:sp>
        <p:nvSpPr>
          <p:cNvPr id="4" name="Datumsplatzhalter 3">
            <a:extLst>
              <a:ext uri="{FF2B5EF4-FFF2-40B4-BE49-F238E27FC236}">
                <a16:creationId xmlns:a16="http://schemas.microsoft.com/office/drawing/2014/main" id="{E6502523-832F-26B5-0917-0D1A30C4D1D4}"/>
              </a:ext>
            </a:extLst>
          </p:cNvPr>
          <p:cNvSpPr>
            <a:spLocks noGrp="1"/>
          </p:cNvSpPr>
          <p:nvPr>
            <p:ph type="dt" sz="half" idx="12"/>
          </p:nvPr>
        </p:nvSpPr>
        <p:spPr/>
        <p:txBody>
          <a:bodyPr/>
          <a:lstStyle/>
          <a:p>
            <a:r>
              <a:rPr lang="de-DE" dirty="0"/>
              <a:t>26.09.2025</a:t>
            </a:r>
          </a:p>
        </p:txBody>
      </p:sp>
      <p:sp>
        <p:nvSpPr>
          <p:cNvPr id="5" name="Foliennummernplatzhalter 4">
            <a:extLst>
              <a:ext uri="{FF2B5EF4-FFF2-40B4-BE49-F238E27FC236}">
                <a16:creationId xmlns:a16="http://schemas.microsoft.com/office/drawing/2014/main" id="{E5A88428-8203-543A-A174-61D46BBA61F4}"/>
              </a:ext>
            </a:extLst>
          </p:cNvPr>
          <p:cNvSpPr>
            <a:spLocks noGrp="1"/>
          </p:cNvSpPr>
          <p:nvPr>
            <p:ph type="sldNum" sz="quarter" idx="14"/>
          </p:nvPr>
        </p:nvSpPr>
        <p:spPr/>
        <p:txBody>
          <a:bodyPr/>
          <a:lstStyle/>
          <a:p>
            <a:fld id="{2C1D9093-59ED-42EA-84A8-02F23E3FF026}" type="slidenum">
              <a:rPr lang="de-DE" smtClean="0"/>
              <a:pPr/>
              <a:t>14</a:t>
            </a:fld>
            <a:endParaRPr lang="de-DE" dirty="0"/>
          </a:p>
        </p:txBody>
      </p:sp>
      <p:sp>
        <p:nvSpPr>
          <p:cNvPr id="6" name="Textplatzhalter 5">
            <a:extLst>
              <a:ext uri="{FF2B5EF4-FFF2-40B4-BE49-F238E27FC236}">
                <a16:creationId xmlns:a16="http://schemas.microsoft.com/office/drawing/2014/main" id="{31498308-1428-8AC1-671A-686D8F7E8489}"/>
              </a:ext>
            </a:extLst>
          </p:cNvPr>
          <p:cNvSpPr>
            <a:spLocks noGrp="1"/>
          </p:cNvSpPr>
          <p:nvPr>
            <p:ph type="body" sz="quarter" idx="15"/>
          </p:nvPr>
        </p:nvSpPr>
        <p:spPr/>
        <p:txBody>
          <a:bodyPr/>
          <a:lstStyle/>
          <a:p>
            <a:r>
              <a:rPr lang="de-DE" dirty="0"/>
              <a:t>Markus Putnings</a:t>
            </a:r>
          </a:p>
        </p:txBody>
      </p:sp>
      <p:sp>
        <p:nvSpPr>
          <p:cNvPr id="7" name="Fußzeilenplatzhalter 6">
            <a:extLst>
              <a:ext uri="{FF2B5EF4-FFF2-40B4-BE49-F238E27FC236}">
                <a16:creationId xmlns:a16="http://schemas.microsoft.com/office/drawing/2014/main" id="{6856DEBF-FD0E-E6BE-5E43-2260FBAF82BB}"/>
              </a:ext>
            </a:extLst>
          </p:cNvPr>
          <p:cNvSpPr>
            <a:spLocks noGrp="1"/>
          </p:cNvSpPr>
          <p:nvPr>
            <p:ph type="ftr" sz="quarter" idx="16"/>
          </p:nvPr>
        </p:nvSpPr>
        <p:spPr/>
        <p:txBody>
          <a:bodyPr/>
          <a:lstStyle/>
          <a:p>
            <a:r>
              <a:rPr lang="de-DE" dirty="0"/>
              <a:t>Open Data &amp; Open Government Data</a:t>
            </a:r>
          </a:p>
        </p:txBody>
      </p:sp>
      <p:pic>
        <p:nvPicPr>
          <p:cNvPr id="9" name="Grafik 8">
            <a:extLst>
              <a:ext uri="{FF2B5EF4-FFF2-40B4-BE49-F238E27FC236}">
                <a16:creationId xmlns:a16="http://schemas.microsoft.com/office/drawing/2014/main" id="{03421B86-FDDB-34D8-C552-141516EE11E5}"/>
              </a:ext>
            </a:extLst>
          </p:cNvPr>
          <p:cNvPicPr>
            <a:picLocks noChangeAspect="1"/>
          </p:cNvPicPr>
          <p:nvPr/>
        </p:nvPicPr>
        <p:blipFill>
          <a:blip r:embed="rId2"/>
          <a:srcRect r="197"/>
          <a:stretch>
            <a:fillRect/>
          </a:stretch>
        </p:blipFill>
        <p:spPr>
          <a:xfrm>
            <a:off x="0" y="844297"/>
            <a:ext cx="12168000" cy="5040813"/>
          </a:xfrm>
          <a:prstGeom prst="rect">
            <a:avLst/>
          </a:prstGeom>
        </p:spPr>
      </p:pic>
      <p:sp>
        <p:nvSpPr>
          <p:cNvPr id="11" name="Textfeld 10">
            <a:extLst>
              <a:ext uri="{FF2B5EF4-FFF2-40B4-BE49-F238E27FC236}">
                <a16:creationId xmlns:a16="http://schemas.microsoft.com/office/drawing/2014/main" id="{4E559CFA-37E0-F303-31FC-BF3FB8717C06}"/>
              </a:ext>
            </a:extLst>
          </p:cNvPr>
          <p:cNvSpPr txBox="1"/>
          <p:nvPr/>
        </p:nvSpPr>
        <p:spPr>
          <a:xfrm>
            <a:off x="7208321" y="6012266"/>
            <a:ext cx="3302198" cy="830997"/>
          </a:xfrm>
          <a:prstGeom prst="rect">
            <a:avLst/>
          </a:prstGeom>
          <a:noFill/>
        </p:spPr>
        <p:txBody>
          <a:bodyPr wrap="square">
            <a:spAutoFit/>
          </a:bodyPr>
          <a:lstStyle/>
          <a:p>
            <a:pPr lvl="1"/>
            <a:r>
              <a:rPr lang="de-DE" sz="800" i="1" dirty="0"/>
              <a:t>„Bezugswege für Forschungsdaten“ aus </a:t>
            </a:r>
            <a:r>
              <a:rPr lang="de-DE" sz="800" i="1" dirty="0" err="1"/>
              <a:t>Ariza</a:t>
            </a:r>
            <a:r>
              <a:rPr lang="de-DE" sz="800" i="1" dirty="0"/>
              <a:t>, Angela et al. „Datennachnutzung in der Praxis.“ Schulungen/Fortbildungen der DINI/ </a:t>
            </a:r>
            <a:r>
              <a:rPr lang="de-DE" sz="800" i="1" dirty="0" err="1"/>
              <a:t>nestor</a:t>
            </a:r>
            <a:r>
              <a:rPr lang="de-DE" sz="800" i="1" dirty="0"/>
              <a:t> AG Forschungsdaten (2023): Folie 10., Lizenz: CC BY 4.0, </a:t>
            </a:r>
            <a:r>
              <a:rPr lang="de-DE" sz="800" i="1" dirty="0">
                <a:solidFill>
                  <a:srgbClr val="0563C1"/>
                </a:solidFill>
                <a:hlinkClick r:id="rId3"/>
              </a:rPr>
              <a:t>https://creativecommons.org/licenses/by/4.0/</a:t>
            </a:r>
            <a:r>
              <a:rPr lang="de-DE" sz="800" i="1" dirty="0">
                <a:hlinkClick r:id="rId3"/>
              </a:rPr>
              <a:t>legalcode</a:t>
            </a:r>
            <a:r>
              <a:rPr lang="de-DE" sz="800" i="1" dirty="0"/>
              <a:t>, Zugriff: 14.08.2025. Veränderung: Keine. Abrufbar unter </a:t>
            </a:r>
            <a:r>
              <a:rPr lang="de-DE" sz="800" i="1" dirty="0">
                <a:solidFill>
                  <a:srgbClr val="0563C1"/>
                </a:solidFill>
                <a:hlinkClick r:id="rId4"/>
              </a:rPr>
              <a:t>https://doi.org/10.5281/zenodo.</a:t>
            </a:r>
            <a:r>
              <a:rPr lang="de-DE" sz="800" i="1" dirty="0">
                <a:hlinkClick r:id="rId4"/>
              </a:rPr>
              <a:t>7568266</a:t>
            </a:r>
            <a:r>
              <a:rPr lang="de-DE" sz="800" i="1" dirty="0"/>
              <a:t> </a:t>
            </a:r>
            <a:endParaRPr lang="de-DE" sz="800" dirty="0"/>
          </a:p>
        </p:txBody>
      </p:sp>
    </p:spTree>
    <p:extLst>
      <p:ext uri="{BB962C8B-B14F-4D97-AF65-F5344CB8AC3E}">
        <p14:creationId xmlns:p14="http://schemas.microsoft.com/office/powerpoint/2010/main" val="11007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34EEA-712B-488C-5892-AB2F371111E5}"/>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859A86FE-68F8-42DA-D389-C803B36C5C85}"/>
              </a:ext>
            </a:extLst>
          </p:cNvPr>
          <p:cNvSpPr>
            <a:spLocks noGrp="1"/>
          </p:cNvSpPr>
          <p:nvPr>
            <p:ph type="body" sz="quarter" idx="10"/>
          </p:nvPr>
        </p:nvSpPr>
        <p:spPr/>
        <p:txBody>
          <a:bodyPr/>
          <a:lstStyle/>
          <a:p>
            <a:r>
              <a:rPr lang="de-DE" dirty="0">
                <a:solidFill>
                  <a:srgbClr val="6F6F6E"/>
                </a:solidFill>
              </a:rPr>
              <a:t>Daten finden</a:t>
            </a:r>
          </a:p>
        </p:txBody>
      </p:sp>
      <p:sp>
        <p:nvSpPr>
          <p:cNvPr id="9" name="Textplatzhalter 8">
            <a:extLst>
              <a:ext uri="{FF2B5EF4-FFF2-40B4-BE49-F238E27FC236}">
                <a16:creationId xmlns:a16="http://schemas.microsoft.com/office/drawing/2014/main" id="{EB5B8EF3-17E6-4865-5C3B-EA52989BB6FB}"/>
              </a:ext>
            </a:extLst>
          </p:cNvPr>
          <p:cNvSpPr>
            <a:spLocks noGrp="1"/>
          </p:cNvSpPr>
          <p:nvPr>
            <p:ph type="body" sz="quarter" idx="11"/>
          </p:nvPr>
        </p:nvSpPr>
        <p:spPr/>
        <p:txBody>
          <a:bodyPr>
            <a:noAutofit/>
          </a:bodyPr>
          <a:lstStyle/>
          <a:p>
            <a:r>
              <a:rPr lang="en-US" sz="2400" dirty="0"/>
              <a:t>Finden </a:t>
            </a:r>
            <a:r>
              <a:rPr lang="en-US" sz="2400" dirty="0" err="1"/>
              <a:t>fachlicher</a:t>
            </a:r>
            <a:r>
              <a:rPr lang="en-US" sz="2400" dirty="0"/>
              <a:t> ORD-</a:t>
            </a:r>
            <a:r>
              <a:rPr lang="en-US" sz="2400" dirty="0" err="1"/>
              <a:t>Repositorien</a:t>
            </a:r>
            <a:r>
              <a:rPr lang="en-US" sz="2400" dirty="0"/>
              <a:t> und </a:t>
            </a:r>
            <a:r>
              <a:rPr lang="en-US" sz="2400" i="1" dirty="0" err="1"/>
              <a:t>dort</a:t>
            </a:r>
            <a:r>
              <a:rPr lang="en-US" sz="2400" dirty="0"/>
              <a:t> </a:t>
            </a:r>
            <a:r>
              <a:rPr lang="en-US" sz="2400" dirty="0" err="1"/>
              <a:t>dann</a:t>
            </a:r>
            <a:r>
              <a:rPr lang="en-US" sz="2400" dirty="0"/>
              <a:t> die </a:t>
            </a:r>
            <a:r>
              <a:rPr lang="en-US" sz="2400" dirty="0" err="1"/>
              <a:t>gewünschten</a:t>
            </a:r>
            <a:r>
              <a:rPr lang="en-US" sz="2400" dirty="0"/>
              <a:t> Daten </a:t>
            </a:r>
          </a:p>
          <a:p>
            <a:r>
              <a:rPr lang="de-DE" sz="2400" dirty="0"/>
              <a:t>Mittels Repositorien-verzeichnissen:</a:t>
            </a:r>
          </a:p>
          <a:p>
            <a:pPr marL="342900" indent="-342900" algn="l">
              <a:buFont typeface="Arial" panose="020B0604020202020204" pitchFamily="34" charset="0"/>
              <a:buChar char="•"/>
            </a:pPr>
            <a:r>
              <a:rPr lang="de-DE" sz="2400" dirty="0">
                <a:hlinkClick r:id="rId3">
                  <a:extLst>
                    <a:ext uri="{A12FA001-AC4F-418D-AE19-62706E023703}">
                      <ahyp:hlinkClr xmlns:ahyp="http://schemas.microsoft.com/office/drawing/2018/hyperlinkcolor" val="tx"/>
                    </a:ext>
                  </a:extLst>
                </a:hlinkClick>
              </a:rPr>
              <a:t>Re³Data</a:t>
            </a:r>
            <a:r>
              <a:rPr lang="de-DE" sz="2400" dirty="0"/>
              <a:t> </a:t>
            </a:r>
          </a:p>
          <a:p>
            <a:pPr marL="342900" indent="-342900" algn="l">
              <a:buFont typeface="Arial" panose="020B0604020202020204" pitchFamily="34" charset="0"/>
              <a:buChar char="•"/>
            </a:pPr>
            <a:r>
              <a:rPr lang="de-DE" sz="2400" dirty="0" err="1">
                <a:hlinkClick r:id="rId4">
                  <a:extLst>
                    <a:ext uri="{A12FA001-AC4F-418D-AE19-62706E023703}">
                      <ahyp:hlinkClr xmlns:ahyp="http://schemas.microsoft.com/office/drawing/2018/hyperlinkcolor" val="tx"/>
                    </a:ext>
                  </a:extLst>
                </a:hlinkClick>
              </a:rPr>
              <a:t>FAIRsharing</a:t>
            </a:r>
            <a:r>
              <a:rPr lang="de-DE" sz="2400" dirty="0">
                <a:hlinkClick r:id="rId4">
                  <a:extLst>
                    <a:ext uri="{A12FA001-AC4F-418D-AE19-62706E023703}">
                      <ahyp:hlinkClr xmlns:ahyp="http://schemas.microsoft.com/office/drawing/2018/hyperlinkcolor" val="tx"/>
                    </a:ext>
                  </a:extLst>
                </a:hlinkClick>
              </a:rPr>
              <a:t> Databases</a:t>
            </a:r>
            <a:endParaRPr lang="de-DE" sz="2400" dirty="0"/>
          </a:p>
          <a:p>
            <a:pPr marL="342900" indent="-342900" algn="l">
              <a:buFont typeface="Arial" panose="020B0604020202020204" pitchFamily="34" charset="0"/>
              <a:buChar char="•"/>
            </a:pPr>
            <a:r>
              <a:rPr lang="de-DE" sz="2400" dirty="0" err="1">
                <a:hlinkClick r:id="rId5">
                  <a:extLst>
                    <a:ext uri="{A12FA001-AC4F-418D-AE19-62706E023703}">
                      <ahyp:hlinkClr xmlns:ahyp="http://schemas.microsoft.com/office/drawing/2018/hyperlinkcolor" val="tx"/>
                    </a:ext>
                  </a:extLst>
                </a:hlinkClick>
              </a:rPr>
              <a:t>RIsources</a:t>
            </a:r>
            <a:endParaRPr lang="de-DE" sz="2400" dirty="0"/>
          </a:p>
          <a:p>
            <a:pPr marL="342900" indent="-342900" algn="l">
              <a:buFont typeface="Arial" panose="020B0604020202020204" pitchFamily="34" charset="0"/>
              <a:buChar char="•"/>
            </a:pPr>
            <a:r>
              <a:rPr lang="de-DE" sz="2400" dirty="0">
                <a:hlinkClick r:id="rId6">
                  <a:extLst>
                    <a:ext uri="{A12FA001-AC4F-418D-AE19-62706E023703}">
                      <ahyp:hlinkClr xmlns:ahyp="http://schemas.microsoft.com/office/drawing/2018/hyperlinkcolor" val="tx"/>
                    </a:ext>
                  </a:extLst>
                </a:hlinkClick>
              </a:rPr>
              <a:t>DBIS</a:t>
            </a:r>
            <a:endParaRPr lang="de-DE" sz="2400" dirty="0"/>
          </a:p>
          <a:p>
            <a:pPr marL="342900" indent="-342900" algn="l">
              <a:buFont typeface="Arial" panose="020B0604020202020204" pitchFamily="34" charset="0"/>
              <a:buChar char="•"/>
            </a:pPr>
            <a:endParaRPr lang="de-DE" sz="2400" dirty="0"/>
          </a:p>
          <a:p>
            <a:pPr marL="342900" indent="-342900" algn="l">
              <a:buFont typeface="Arial" panose="020B0604020202020204" pitchFamily="34" charset="0"/>
              <a:buChar char="•"/>
            </a:pPr>
            <a:endParaRPr lang="de-DE" sz="2400" dirty="0"/>
          </a:p>
          <a:p>
            <a:pPr marL="342900" indent="-342900" algn="l">
              <a:buFont typeface="Arial" panose="020B0604020202020204" pitchFamily="34" charset="0"/>
              <a:buChar char="•"/>
            </a:pPr>
            <a:endParaRPr lang="de-DE" sz="2400" dirty="0"/>
          </a:p>
          <a:p>
            <a:pPr marL="342900" indent="-342900">
              <a:buFont typeface="Arial" panose="020B0604020202020204" pitchFamily="34" charset="0"/>
              <a:buChar char="•"/>
            </a:pPr>
            <a:endParaRPr lang="en-US" sz="2400" dirty="0"/>
          </a:p>
        </p:txBody>
      </p:sp>
      <p:sp>
        <p:nvSpPr>
          <p:cNvPr id="10" name="Textplatzhalter 9">
            <a:extLst>
              <a:ext uri="{FF2B5EF4-FFF2-40B4-BE49-F238E27FC236}">
                <a16:creationId xmlns:a16="http://schemas.microsoft.com/office/drawing/2014/main" id="{4C150A95-07E9-A5A7-196D-C7E98B1B92A0}"/>
              </a:ext>
            </a:extLst>
          </p:cNvPr>
          <p:cNvSpPr>
            <a:spLocks noGrp="1"/>
          </p:cNvSpPr>
          <p:nvPr>
            <p:ph type="body" sz="quarter" idx="12"/>
          </p:nvPr>
        </p:nvSpPr>
        <p:spPr>
          <a:xfrm>
            <a:off x="4235087" y="1725366"/>
            <a:ext cx="3721824" cy="1377615"/>
          </a:xfrm>
        </p:spPr>
        <p:txBody>
          <a:bodyPr>
            <a:noAutofit/>
          </a:bodyPr>
          <a:lstStyle/>
          <a:p>
            <a:r>
              <a:rPr lang="en-US" sz="2400" dirty="0"/>
              <a:t>Finden </a:t>
            </a:r>
            <a:r>
              <a:rPr lang="en-US" sz="2400" dirty="0" err="1"/>
              <a:t>geeigneter</a:t>
            </a:r>
            <a:r>
              <a:rPr lang="en-US" sz="2400" dirty="0"/>
              <a:t> OGD-Portale und </a:t>
            </a:r>
            <a:r>
              <a:rPr lang="en-US" sz="2400" i="1" dirty="0" err="1"/>
              <a:t>dort</a:t>
            </a:r>
            <a:r>
              <a:rPr lang="en-US" sz="2400" dirty="0"/>
              <a:t> </a:t>
            </a:r>
            <a:r>
              <a:rPr lang="en-US" sz="2400" dirty="0" err="1"/>
              <a:t>dann</a:t>
            </a:r>
            <a:r>
              <a:rPr lang="en-US" sz="2400" dirty="0"/>
              <a:t> die </a:t>
            </a:r>
            <a:r>
              <a:rPr lang="en-US" sz="2400" dirty="0" err="1"/>
              <a:t>gewünschten</a:t>
            </a:r>
            <a:r>
              <a:rPr lang="en-US" sz="2400" dirty="0"/>
              <a:t> Daten </a:t>
            </a:r>
          </a:p>
          <a:p>
            <a:r>
              <a:rPr lang="de-DE" sz="2400" dirty="0"/>
              <a:t>Mittels </a:t>
            </a:r>
            <a:r>
              <a:rPr lang="de-DE" sz="2400" dirty="0">
                <a:hlinkClick r:id="rId7">
                  <a:extLst>
                    <a:ext uri="{A12FA001-AC4F-418D-AE19-62706E023703}">
                      <ahyp:hlinkClr xmlns:ahyp="http://schemas.microsoft.com/office/drawing/2018/hyperlinkcolor" val="tx"/>
                    </a:ext>
                  </a:extLst>
                </a:hlinkClick>
              </a:rPr>
              <a:t>data.europa.eu</a:t>
            </a:r>
            <a:r>
              <a:rPr lang="de-DE" sz="2400" dirty="0"/>
              <a:t> bzw. </a:t>
            </a:r>
            <a:r>
              <a:rPr lang="de-DE" sz="2400" dirty="0" err="1">
                <a:hlinkClick r:id="rId8">
                  <a:extLst>
                    <a:ext uri="{A12FA001-AC4F-418D-AE19-62706E023703}">
                      <ahyp:hlinkClr xmlns:ahyp="http://schemas.microsoft.com/office/drawing/2018/hyperlinkcolor" val="tx"/>
                    </a:ext>
                  </a:extLst>
                </a:hlinkClick>
              </a:rPr>
              <a:t>GovData</a:t>
            </a:r>
            <a:r>
              <a:rPr lang="de-DE" sz="2400" dirty="0"/>
              <a:t> oder regionalen Portalen:</a:t>
            </a:r>
          </a:p>
          <a:p>
            <a:pPr marL="342900" indent="-342900" algn="l">
              <a:buFont typeface="Arial" panose="020B0604020202020204" pitchFamily="34" charset="0"/>
              <a:buChar char="•"/>
            </a:pPr>
            <a:r>
              <a:rPr lang="de-DE" sz="2400" dirty="0">
                <a:hlinkClick r:id="rId9">
                  <a:extLst>
                    <a:ext uri="{A12FA001-AC4F-418D-AE19-62706E023703}">
                      <ahyp:hlinkClr xmlns:ahyp="http://schemas.microsoft.com/office/drawing/2018/hyperlinkcolor" val="tx"/>
                    </a:ext>
                  </a:extLst>
                </a:hlinkClick>
              </a:rPr>
              <a:t>Listung der Bundes-länder-Datenportale</a:t>
            </a:r>
            <a:endParaRPr lang="de-DE" sz="2400" dirty="0"/>
          </a:p>
          <a:p>
            <a:pPr marL="342900" indent="-342900" algn="l">
              <a:buFont typeface="Arial" panose="020B0604020202020204" pitchFamily="34" charset="0"/>
              <a:buChar char="•"/>
            </a:pPr>
            <a:r>
              <a:rPr lang="de-DE" sz="2400" dirty="0">
                <a:hlinkClick r:id="rId10">
                  <a:extLst>
                    <a:ext uri="{A12FA001-AC4F-418D-AE19-62706E023703}">
                      <ahyp:hlinkClr xmlns:ahyp="http://schemas.microsoft.com/office/drawing/2018/hyperlinkcolor" val="tx"/>
                    </a:ext>
                  </a:extLst>
                </a:hlinkClick>
              </a:rPr>
              <a:t>Open Data Inception, </a:t>
            </a:r>
            <a:r>
              <a:rPr lang="de-DE" sz="2400" dirty="0"/>
              <a:t> </a:t>
            </a:r>
            <a:r>
              <a:rPr lang="de-DE" sz="2400" dirty="0">
                <a:hlinkClick r:id="rId11">
                  <a:extLst>
                    <a:ext uri="{A12FA001-AC4F-418D-AE19-62706E023703}">
                      <ahyp:hlinkClr xmlns:ahyp="http://schemas.microsoft.com/office/drawing/2018/hyperlinkcolor" val="tx"/>
                    </a:ext>
                  </a:extLst>
                </a:hlinkClick>
              </a:rPr>
              <a:t>DataPortals.org</a:t>
            </a:r>
            <a:r>
              <a:rPr lang="de-DE" sz="2400" dirty="0"/>
              <a:t> oder </a:t>
            </a:r>
            <a:r>
              <a:rPr lang="de-DE" sz="2400" dirty="0">
                <a:hlinkClick r:id="rId12">
                  <a:extLst>
                    <a:ext uri="{A12FA001-AC4F-418D-AE19-62706E023703}">
                      <ahyp:hlinkClr xmlns:ahyp="http://schemas.microsoft.com/office/drawing/2018/hyperlinkcolor" val="tx"/>
                    </a:ext>
                  </a:extLst>
                </a:hlinkClick>
              </a:rPr>
              <a:t>Wikipedia-Liste</a:t>
            </a:r>
            <a:r>
              <a:rPr lang="de-DE" sz="2400" dirty="0"/>
              <a:t> (int.)</a:t>
            </a:r>
          </a:p>
          <a:p>
            <a:pPr marL="342900" indent="-342900" algn="l">
              <a:buFont typeface="Arial" panose="020B0604020202020204" pitchFamily="34" charset="0"/>
              <a:buChar char="•"/>
            </a:pPr>
            <a:endParaRPr lang="de-DE" sz="2400" dirty="0"/>
          </a:p>
        </p:txBody>
      </p:sp>
      <p:sp>
        <p:nvSpPr>
          <p:cNvPr id="4" name="Datumsplatzhalter 3">
            <a:extLst>
              <a:ext uri="{FF2B5EF4-FFF2-40B4-BE49-F238E27FC236}">
                <a16:creationId xmlns:a16="http://schemas.microsoft.com/office/drawing/2014/main" id="{48561468-1679-0E70-F7F6-D52ED93737CC}"/>
              </a:ext>
            </a:extLst>
          </p:cNvPr>
          <p:cNvSpPr>
            <a:spLocks noGrp="1"/>
          </p:cNvSpPr>
          <p:nvPr>
            <p:ph type="dt" sz="half" idx="17"/>
          </p:nvPr>
        </p:nvSpPr>
        <p:spPr/>
        <p:txBody>
          <a:bodyPr/>
          <a:lstStyle/>
          <a:p>
            <a:r>
              <a:rPr lang="de-DE" dirty="0"/>
              <a:t>26.09.2025</a:t>
            </a:r>
          </a:p>
          <a:p>
            <a:endParaRPr lang="de-DE" dirty="0"/>
          </a:p>
        </p:txBody>
      </p:sp>
      <p:sp>
        <p:nvSpPr>
          <p:cNvPr id="5" name="Foliennummernplatzhalter 4">
            <a:extLst>
              <a:ext uri="{FF2B5EF4-FFF2-40B4-BE49-F238E27FC236}">
                <a16:creationId xmlns:a16="http://schemas.microsoft.com/office/drawing/2014/main" id="{3A543376-7535-E0D0-5878-5C43B523721E}"/>
              </a:ext>
            </a:extLst>
          </p:cNvPr>
          <p:cNvSpPr>
            <a:spLocks noGrp="1"/>
          </p:cNvSpPr>
          <p:nvPr>
            <p:ph type="sldNum" sz="quarter" idx="18"/>
          </p:nvPr>
        </p:nvSpPr>
        <p:spPr/>
        <p:txBody>
          <a:bodyPr/>
          <a:lstStyle/>
          <a:p>
            <a:fld id="{2C1D9093-59ED-42EA-84A8-02F23E3FF026}" type="slidenum">
              <a:rPr lang="de-DE" smtClean="0"/>
              <a:pPr/>
              <a:t>15</a:t>
            </a:fld>
            <a:endParaRPr lang="de-DE" dirty="0"/>
          </a:p>
        </p:txBody>
      </p:sp>
      <p:sp>
        <p:nvSpPr>
          <p:cNvPr id="15" name="Textplatzhalter 14">
            <a:extLst>
              <a:ext uri="{FF2B5EF4-FFF2-40B4-BE49-F238E27FC236}">
                <a16:creationId xmlns:a16="http://schemas.microsoft.com/office/drawing/2014/main" id="{25422198-D060-E7A3-DC9E-278AB617FDA2}"/>
              </a:ext>
            </a:extLst>
          </p:cNvPr>
          <p:cNvSpPr>
            <a:spLocks noGrp="1"/>
          </p:cNvSpPr>
          <p:nvPr>
            <p:ph type="body" sz="quarter" idx="19"/>
          </p:nvPr>
        </p:nvSpPr>
        <p:spPr/>
        <p:txBody>
          <a:bodyPr/>
          <a:lstStyle/>
          <a:p>
            <a:r>
              <a:rPr lang="de-DE" dirty="0"/>
              <a:t>Markus Putnings</a:t>
            </a:r>
          </a:p>
        </p:txBody>
      </p:sp>
      <p:sp>
        <p:nvSpPr>
          <p:cNvPr id="7" name="Fußzeilenplatzhalter 6">
            <a:extLst>
              <a:ext uri="{FF2B5EF4-FFF2-40B4-BE49-F238E27FC236}">
                <a16:creationId xmlns:a16="http://schemas.microsoft.com/office/drawing/2014/main" id="{40B83680-D482-4CA1-C7B6-FF4919DEB8FF}"/>
              </a:ext>
            </a:extLst>
          </p:cNvPr>
          <p:cNvSpPr>
            <a:spLocks noGrp="1"/>
          </p:cNvSpPr>
          <p:nvPr>
            <p:ph type="ftr" sz="quarter" idx="4294967295"/>
          </p:nvPr>
        </p:nvSpPr>
        <p:spPr>
          <a:xfrm>
            <a:off x="0" y="6543675"/>
            <a:ext cx="4114800" cy="177800"/>
          </a:xfrm>
          <a:prstGeom prst="rect">
            <a:avLst/>
          </a:prstGeom>
        </p:spPr>
        <p:txBody>
          <a:bodyPr/>
          <a:lstStyle/>
          <a:p>
            <a:r>
              <a:rPr lang="de-DE" dirty="0"/>
              <a:t> </a:t>
            </a:r>
          </a:p>
        </p:txBody>
      </p:sp>
      <p:sp>
        <p:nvSpPr>
          <p:cNvPr id="16" name="Fußzeilenplatzhalter 2">
            <a:extLst>
              <a:ext uri="{FF2B5EF4-FFF2-40B4-BE49-F238E27FC236}">
                <a16:creationId xmlns:a16="http://schemas.microsoft.com/office/drawing/2014/main" id="{973F87F5-3BCF-0392-2CBE-E758D922F7B0}"/>
              </a:ext>
            </a:extLst>
          </p:cNvPr>
          <p:cNvSpPr txBox="1">
            <a:spLocks/>
          </p:cNvSpPr>
          <p:nvPr/>
        </p:nvSpPr>
        <p:spPr>
          <a:xfrm>
            <a:off x="4038600" y="6543304"/>
            <a:ext cx="4114800" cy="178171"/>
          </a:xfrm>
          <a:prstGeom prst="rect">
            <a:avLst/>
          </a:prstGeom>
        </p:spPr>
        <p:txBody>
          <a:bodyPr>
            <a:normAutofit fontScale="32500" lnSpcReduction="20000"/>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800" kern="1200">
                <a:solidFill>
                  <a:schemeClr val="bg1"/>
                </a:solidFill>
                <a:latin typeface="Saira"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sz="2200" dirty="0"/>
              <a:t>Open Data &amp; Open Government Data</a:t>
            </a:r>
            <a:endParaRPr lang="de-DE" sz="2000" dirty="0"/>
          </a:p>
          <a:p>
            <a:pPr algn="ctr"/>
            <a:endParaRPr lang="de-DE" dirty="0"/>
          </a:p>
        </p:txBody>
      </p:sp>
      <p:sp>
        <p:nvSpPr>
          <p:cNvPr id="12" name="Rechteck: abgerundete Ecken 11">
            <a:extLst>
              <a:ext uri="{FF2B5EF4-FFF2-40B4-BE49-F238E27FC236}">
                <a16:creationId xmlns:a16="http://schemas.microsoft.com/office/drawing/2014/main" id="{A849D098-AEFC-3461-89CE-ADCBC1C5182B}"/>
              </a:ext>
            </a:extLst>
          </p:cNvPr>
          <p:cNvSpPr/>
          <p:nvPr/>
        </p:nvSpPr>
        <p:spPr>
          <a:xfrm>
            <a:off x="399598" y="992981"/>
            <a:ext cx="11392352" cy="457200"/>
          </a:xfrm>
          <a:prstGeom prst="roundRect">
            <a:avLst>
              <a:gd name="adj" fmla="val 5730"/>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de-DE" sz="1500" dirty="0">
                <a:solidFill>
                  <a:schemeClr val="tx1"/>
                </a:solidFill>
                <a:latin typeface="Saira" panose="00000500000000000000" pitchFamily="2" charset="0"/>
              </a:rPr>
              <a:t>        Fachebene: für welche Disziplin              Fach- &amp; Regionalebene: für welche Region               Mittels Datensuchmaschinen</a:t>
            </a:r>
          </a:p>
        </p:txBody>
      </p:sp>
      <p:sp>
        <p:nvSpPr>
          <p:cNvPr id="21" name="Textplatzhalter 9">
            <a:extLst>
              <a:ext uri="{FF2B5EF4-FFF2-40B4-BE49-F238E27FC236}">
                <a16:creationId xmlns:a16="http://schemas.microsoft.com/office/drawing/2014/main" id="{786A4386-37FA-B60A-30EB-D486D0260877}"/>
              </a:ext>
            </a:extLst>
          </p:cNvPr>
          <p:cNvSpPr txBox="1">
            <a:spLocks/>
          </p:cNvSpPr>
          <p:nvPr/>
        </p:nvSpPr>
        <p:spPr>
          <a:xfrm>
            <a:off x="8085134" y="1714425"/>
            <a:ext cx="3721824" cy="1377615"/>
          </a:xfrm>
          <a:prstGeom prst="rect">
            <a:avLst/>
          </a:prstGeom>
        </p:spPr>
        <p:txBody>
          <a:bodyPr>
            <a:no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1800" kern="1200">
                <a:solidFill>
                  <a:schemeClr val="bg1"/>
                </a:solidFill>
                <a:latin typeface="Saira"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err="1"/>
              <a:t>Abfrage</a:t>
            </a:r>
            <a:r>
              <a:rPr lang="en-US" sz="2400" dirty="0"/>
              <a:t> von </a:t>
            </a:r>
            <a:r>
              <a:rPr lang="en-US" sz="2400" dirty="0" err="1"/>
              <a:t>Datensuchmaschinen</a:t>
            </a:r>
            <a:endParaRPr lang="en-US" sz="2400" dirty="0"/>
          </a:p>
          <a:p>
            <a:pPr marL="342900" indent="-342900" algn="l">
              <a:buFont typeface="Arial" panose="020B0604020202020204" pitchFamily="34" charset="0"/>
              <a:buChar char="•"/>
            </a:pPr>
            <a:r>
              <a:rPr lang="de-DE" sz="2400" dirty="0">
                <a:hlinkClick r:id="rId13">
                  <a:extLst>
                    <a:ext uri="{A12FA001-AC4F-418D-AE19-62706E023703}">
                      <ahyp:hlinkClr xmlns:ahyp="http://schemas.microsoft.com/office/drawing/2018/hyperlinkcolor" val="tx"/>
                    </a:ext>
                  </a:extLst>
                </a:hlinkClick>
              </a:rPr>
              <a:t>Google Dataset Search</a:t>
            </a:r>
            <a:r>
              <a:rPr lang="de-DE" sz="2400" dirty="0"/>
              <a:t> (int.)</a:t>
            </a:r>
          </a:p>
          <a:p>
            <a:pPr marL="342900" indent="-342900" algn="l">
              <a:buFont typeface="Arial" panose="020B0604020202020204" pitchFamily="34" charset="0"/>
              <a:buChar char="•"/>
            </a:pPr>
            <a:r>
              <a:rPr lang="de-DE" sz="2400" dirty="0" err="1">
                <a:hlinkClick r:id="rId14">
                  <a:extLst>
                    <a:ext uri="{A12FA001-AC4F-418D-AE19-62706E023703}">
                      <ahyp:hlinkClr xmlns:ahyp="http://schemas.microsoft.com/office/drawing/2018/hyperlinkcolor" val="tx"/>
                    </a:ext>
                  </a:extLst>
                </a:hlinkClick>
              </a:rPr>
              <a:t>DataCite</a:t>
            </a:r>
            <a:r>
              <a:rPr lang="de-DE" sz="2400" dirty="0">
                <a:hlinkClick r:id="rId14">
                  <a:extLst>
                    <a:ext uri="{A12FA001-AC4F-418D-AE19-62706E023703}">
                      <ahyp:hlinkClr xmlns:ahyp="http://schemas.microsoft.com/office/drawing/2018/hyperlinkcolor" val="tx"/>
                    </a:ext>
                  </a:extLst>
                </a:hlinkClick>
              </a:rPr>
              <a:t> Commons </a:t>
            </a:r>
            <a:r>
              <a:rPr lang="de-DE" sz="2400" dirty="0"/>
              <a:t>(int.)</a:t>
            </a:r>
          </a:p>
          <a:p>
            <a:pPr marL="342900" indent="-342900" algn="l">
              <a:buFont typeface="Arial" panose="020B0604020202020204" pitchFamily="34" charset="0"/>
              <a:buChar char="•"/>
            </a:pPr>
            <a:r>
              <a:rPr lang="de-DE" sz="2400" dirty="0" err="1">
                <a:hlinkClick r:id="rId15">
                  <a:extLst>
                    <a:ext uri="{A12FA001-AC4F-418D-AE19-62706E023703}">
                      <ahyp:hlinkClr xmlns:ahyp="http://schemas.microsoft.com/office/drawing/2018/hyperlinkcolor" val="tx"/>
                    </a:ext>
                  </a:extLst>
                </a:hlinkClick>
              </a:rPr>
              <a:t>OpenAIRE</a:t>
            </a:r>
            <a:r>
              <a:rPr lang="de-DE" sz="2400" dirty="0"/>
              <a:t> (primär EU)</a:t>
            </a:r>
          </a:p>
          <a:p>
            <a:pPr marL="342900" indent="-342900" algn="l">
              <a:buFont typeface="Arial" panose="020B0604020202020204" pitchFamily="34" charset="0"/>
              <a:buChar char="•"/>
            </a:pPr>
            <a:r>
              <a:rPr lang="de-DE" sz="2400" dirty="0"/>
              <a:t>Fachliche, z.B.:</a:t>
            </a:r>
          </a:p>
          <a:p>
            <a:pPr marL="342900" indent="-342900" algn="l">
              <a:buFont typeface="Arial" panose="020B0604020202020204" pitchFamily="34" charset="0"/>
              <a:buChar char="•"/>
            </a:pPr>
            <a:r>
              <a:rPr lang="de-DE" sz="1900" dirty="0" err="1">
                <a:hlinkClick r:id="rId16">
                  <a:extLst>
                    <a:ext uri="{A12FA001-AC4F-418D-AE19-62706E023703}">
                      <ahyp:hlinkClr xmlns:ahyp="http://schemas.microsoft.com/office/drawing/2018/hyperlinkcolor" val="tx"/>
                    </a:ext>
                  </a:extLst>
                </a:hlinkClick>
              </a:rPr>
              <a:t>gesisDataSearch</a:t>
            </a:r>
            <a:r>
              <a:rPr lang="de-DE" sz="1900" dirty="0"/>
              <a:t> (für </a:t>
            </a:r>
            <a:r>
              <a:rPr lang="de-DE" sz="1900" dirty="0" err="1"/>
              <a:t>sozialwiss</a:t>
            </a:r>
            <a:r>
              <a:rPr lang="de-DE" sz="1900" dirty="0"/>
              <a:t>. Daten)</a:t>
            </a:r>
          </a:p>
          <a:p>
            <a:pPr marL="342900" indent="-342900" algn="l">
              <a:buFont typeface="Arial" panose="020B0604020202020204" pitchFamily="34" charset="0"/>
              <a:buChar char="•"/>
            </a:pPr>
            <a:r>
              <a:rPr lang="de-DE" sz="1900" dirty="0">
                <a:hlinkClick r:id="rId17">
                  <a:extLst>
                    <a:ext uri="{A12FA001-AC4F-418D-AE19-62706E023703}">
                      <ahyp:hlinkClr xmlns:ahyp="http://schemas.microsoft.com/office/drawing/2018/hyperlinkcolor" val="tx"/>
                    </a:ext>
                  </a:extLst>
                </a:hlinkClick>
              </a:rPr>
              <a:t>NFDI4Culture Data Search</a:t>
            </a:r>
            <a:r>
              <a:rPr lang="de-DE" sz="1900" dirty="0"/>
              <a:t> (für </a:t>
            </a:r>
            <a:r>
              <a:rPr lang="de-DE" sz="1900" dirty="0" err="1"/>
              <a:t>kulturwiss</a:t>
            </a:r>
            <a:r>
              <a:rPr lang="de-DE" sz="1900" dirty="0"/>
              <a:t>. Daten)</a:t>
            </a:r>
          </a:p>
          <a:p>
            <a:pPr marL="342900" indent="-342900" algn="l">
              <a:buFont typeface="Arial" panose="020B0604020202020204" pitchFamily="34" charset="0"/>
              <a:buChar char="•"/>
            </a:pPr>
            <a:endParaRPr lang="de-DE" sz="2400" dirty="0"/>
          </a:p>
        </p:txBody>
      </p:sp>
    </p:spTree>
    <p:extLst>
      <p:ext uri="{BB962C8B-B14F-4D97-AF65-F5344CB8AC3E}">
        <p14:creationId xmlns:p14="http://schemas.microsoft.com/office/powerpoint/2010/main" val="699768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1AF45-BE73-398C-9B63-2083A626341A}"/>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D1EB0D5E-4B17-841C-F590-C30FB13AD579}"/>
              </a:ext>
            </a:extLst>
          </p:cNvPr>
          <p:cNvSpPr>
            <a:spLocks noGrp="1"/>
          </p:cNvSpPr>
          <p:nvPr>
            <p:ph type="body" sz="quarter" idx="10"/>
          </p:nvPr>
        </p:nvSpPr>
        <p:spPr/>
        <p:txBody>
          <a:bodyPr/>
          <a:lstStyle/>
          <a:p>
            <a:r>
              <a:rPr lang="de-DE" dirty="0"/>
              <a:t>Daten finden - Beispiel</a:t>
            </a:r>
          </a:p>
        </p:txBody>
      </p:sp>
      <p:sp>
        <p:nvSpPr>
          <p:cNvPr id="2" name="Datumsplatzhalter 1">
            <a:extLst>
              <a:ext uri="{FF2B5EF4-FFF2-40B4-BE49-F238E27FC236}">
                <a16:creationId xmlns:a16="http://schemas.microsoft.com/office/drawing/2014/main" id="{070814F9-461B-3AE8-5B67-126084A3C088}"/>
              </a:ext>
            </a:extLst>
          </p:cNvPr>
          <p:cNvSpPr>
            <a:spLocks noGrp="1"/>
          </p:cNvSpPr>
          <p:nvPr>
            <p:ph type="dt" sz="half" idx="12"/>
          </p:nvPr>
        </p:nvSpPr>
        <p:spPr/>
        <p:txBody>
          <a:bodyPr/>
          <a:lstStyle/>
          <a:p>
            <a:r>
              <a:rPr lang="de-DE" dirty="0"/>
              <a:t>26.09.2025</a:t>
            </a:r>
          </a:p>
        </p:txBody>
      </p:sp>
      <p:sp>
        <p:nvSpPr>
          <p:cNvPr id="4" name="Foliennummernplatzhalter 3">
            <a:extLst>
              <a:ext uri="{FF2B5EF4-FFF2-40B4-BE49-F238E27FC236}">
                <a16:creationId xmlns:a16="http://schemas.microsoft.com/office/drawing/2014/main" id="{A2EED727-C78A-AFFA-7B6F-8A929A7628C4}"/>
              </a:ext>
            </a:extLst>
          </p:cNvPr>
          <p:cNvSpPr>
            <a:spLocks noGrp="1"/>
          </p:cNvSpPr>
          <p:nvPr>
            <p:ph type="sldNum" sz="quarter" idx="14"/>
          </p:nvPr>
        </p:nvSpPr>
        <p:spPr/>
        <p:txBody>
          <a:bodyPr/>
          <a:lstStyle/>
          <a:p>
            <a:fld id="{2C1D9093-59ED-42EA-84A8-02F23E3FF026}" type="slidenum">
              <a:rPr lang="de-DE" smtClean="0"/>
              <a:pPr/>
              <a:t>16</a:t>
            </a:fld>
            <a:endParaRPr lang="de-DE" dirty="0"/>
          </a:p>
        </p:txBody>
      </p:sp>
      <p:sp>
        <p:nvSpPr>
          <p:cNvPr id="10" name="Textplatzhalter 9">
            <a:extLst>
              <a:ext uri="{FF2B5EF4-FFF2-40B4-BE49-F238E27FC236}">
                <a16:creationId xmlns:a16="http://schemas.microsoft.com/office/drawing/2014/main" id="{6AF663BE-D1AA-7C0C-E308-C867BA22844B}"/>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2BBB58FA-2282-8F58-4604-67C5B02C880B}"/>
              </a:ext>
            </a:extLst>
          </p:cNvPr>
          <p:cNvSpPr>
            <a:spLocks noGrp="1"/>
          </p:cNvSpPr>
          <p:nvPr>
            <p:ph type="ftr" sz="quarter" idx="16"/>
          </p:nvPr>
        </p:nvSpPr>
        <p:spPr/>
        <p:txBody>
          <a:bodyPr/>
          <a:lstStyle/>
          <a:p>
            <a:r>
              <a:rPr lang="de-DE" dirty="0"/>
              <a:t>Open Data &amp; Open Government Data</a:t>
            </a:r>
          </a:p>
          <a:p>
            <a:endParaRPr lang="de-DE" dirty="0"/>
          </a:p>
        </p:txBody>
      </p:sp>
      <p:sp>
        <p:nvSpPr>
          <p:cNvPr id="9" name="Textplatzhalter 8">
            <a:extLst>
              <a:ext uri="{FF2B5EF4-FFF2-40B4-BE49-F238E27FC236}">
                <a16:creationId xmlns:a16="http://schemas.microsoft.com/office/drawing/2014/main" id="{D42A5F66-EFC1-E43B-19CF-9AACE1776482}"/>
              </a:ext>
            </a:extLst>
          </p:cNvPr>
          <p:cNvSpPr>
            <a:spLocks noGrp="1"/>
          </p:cNvSpPr>
          <p:nvPr>
            <p:ph type="body" sz="quarter" idx="11"/>
          </p:nvPr>
        </p:nvSpPr>
        <p:spPr/>
        <p:txBody>
          <a:bodyPr>
            <a:normAutofit/>
          </a:bodyPr>
          <a:lstStyle/>
          <a:p>
            <a:endParaRPr lang="de-DE" dirty="0"/>
          </a:p>
          <a:p>
            <a:endParaRPr lang="de-DE" dirty="0"/>
          </a:p>
        </p:txBody>
      </p:sp>
      <p:graphicFrame>
        <p:nvGraphicFramePr>
          <p:cNvPr id="6" name="Diagramm 5">
            <a:extLst>
              <a:ext uri="{FF2B5EF4-FFF2-40B4-BE49-F238E27FC236}">
                <a16:creationId xmlns:a16="http://schemas.microsoft.com/office/drawing/2014/main" id="{D4FA386A-8618-0C81-8E64-34E6FC4E8AD6}"/>
              </a:ext>
            </a:extLst>
          </p:cNvPr>
          <p:cNvGraphicFramePr/>
          <p:nvPr>
            <p:extLst>
              <p:ext uri="{D42A27DB-BD31-4B8C-83A1-F6EECF244321}">
                <p14:modId xmlns:p14="http://schemas.microsoft.com/office/powerpoint/2010/main" val="2321949930"/>
              </p:ext>
            </p:extLst>
          </p:nvPr>
        </p:nvGraphicFramePr>
        <p:xfrm>
          <a:off x="507206" y="1172343"/>
          <a:ext cx="11137107" cy="49659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80067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52155D-8317-6EAE-9FD6-62161D6317B6}"/>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3434D3F5-7FAE-B859-40E2-5DA8B5F0175F}"/>
              </a:ext>
            </a:extLst>
          </p:cNvPr>
          <p:cNvSpPr>
            <a:spLocks noGrp="1"/>
          </p:cNvSpPr>
          <p:nvPr>
            <p:ph type="body" sz="quarter" idx="10"/>
          </p:nvPr>
        </p:nvSpPr>
        <p:spPr/>
        <p:txBody>
          <a:bodyPr/>
          <a:lstStyle/>
          <a:p>
            <a:r>
              <a:rPr lang="de-DE" dirty="0"/>
              <a:t>Daten finden - Beispiel</a:t>
            </a:r>
          </a:p>
        </p:txBody>
      </p:sp>
      <p:sp>
        <p:nvSpPr>
          <p:cNvPr id="2" name="Datumsplatzhalter 1">
            <a:extLst>
              <a:ext uri="{FF2B5EF4-FFF2-40B4-BE49-F238E27FC236}">
                <a16:creationId xmlns:a16="http://schemas.microsoft.com/office/drawing/2014/main" id="{059826E5-7E46-15BD-AA2A-58EE3D9028FA}"/>
              </a:ext>
            </a:extLst>
          </p:cNvPr>
          <p:cNvSpPr>
            <a:spLocks noGrp="1"/>
          </p:cNvSpPr>
          <p:nvPr>
            <p:ph type="dt" sz="half" idx="12"/>
          </p:nvPr>
        </p:nvSpPr>
        <p:spPr/>
        <p:txBody>
          <a:bodyPr/>
          <a:lstStyle/>
          <a:p>
            <a:r>
              <a:rPr lang="de-DE" dirty="0"/>
              <a:t>26.09.2025</a:t>
            </a:r>
          </a:p>
          <a:p>
            <a:endParaRPr lang="de-DE" dirty="0"/>
          </a:p>
        </p:txBody>
      </p:sp>
      <p:sp>
        <p:nvSpPr>
          <p:cNvPr id="4" name="Foliennummernplatzhalter 3">
            <a:extLst>
              <a:ext uri="{FF2B5EF4-FFF2-40B4-BE49-F238E27FC236}">
                <a16:creationId xmlns:a16="http://schemas.microsoft.com/office/drawing/2014/main" id="{C1FB0F83-73E4-42C3-2A37-E37BCBFA4F96}"/>
              </a:ext>
            </a:extLst>
          </p:cNvPr>
          <p:cNvSpPr>
            <a:spLocks noGrp="1"/>
          </p:cNvSpPr>
          <p:nvPr>
            <p:ph type="sldNum" sz="quarter" idx="14"/>
          </p:nvPr>
        </p:nvSpPr>
        <p:spPr/>
        <p:txBody>
          <a:bodyPr/>
          <a:lstStyle/>
          <a:p>
            <a:fld id="{2C1D9093-59ED-42EA-84A8-02F23E3FF026}" type="slidenum">
              <a:rPr lang="de-DE" smtClean="0"/>
              <a:pPr/>
              <a:t>17</a:t>
            </a:fld>
            <a:endParaRPr lang="de-DE" dirty="0"/>
          </a:p>
        </p:txBody>
      </p:sp>
      <p:sp>
        <p:nvSpPr>
          <p:cNvPr id="10" name="Textplatzhalter 9">
            <a:extLst>
              <a:ext uri="{FF2B5EF4-FFF2-40B4-BE49-F238E27FC236}">
                <a16:creationId xmlns:a16="http://schemas.microsoft.com/office/drawing/2014/main" id="{6CC60087-C58B-ECC1-88CC-B00526D0FC39}"/>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4E5C3FC0-096B-971B-B8C9-E6A0D582068A}"/>
              </a:ext>
            </a:extLst>
          </p:cNvPr>
          <p:cNvSpPr>
            <a:spLocks noGrp="1"/>
          </p:cNvSpPr>
          <p:nvPr>
            <p:ph type="ftr" sz="quarter" idx="16"/>
          </p:nvPr>
        </p:nvSpPr>
        <p:spPr/>
        <p:txBody>
          <a:bodyPr/>
          <a:lstStyle/>
          <a:p>
            <a:r>
              <a:rPr lang="de-DE" dirty="0"/>
              <a:t>Open Data &amp; Open Government Data</a:t>
            </a:r>
          </a:p>
          <a:p>
            <a:endParaRPr lang="de-DE" dirty="0"/>
          </a:p>
        </p:txBody>
      </p:sp>
      <p:graphicFrame>
        <p:nvGraphicFramePr>
          <p:cNvPr id="7" name="Diagramm 6">
            <a:extLst>
              <a:ext uri="{FF2B5EF4-FFF2-40B4-BE49-F238E27FC236}">
                <a16:creationId xmlns:a16="http://schemas.microsoft.com/office/drawing/2014/main" id="{99060EC7-DF92-3719-AACE-D88FB19895A8}"/>
              </a:ext>
            </a:extLst>
          </p:cNvPr>
          <p:cNvGraphicFramePr/>
          <p:nvPr>
            <p:extLst>
              <p:ext uri="{D42A27DB-BD31-4B8C-83A1-F6EECF244321}">
                <p14:modId xmlns:p14="http://schemas.microsoft.com/office/powerpoint/2010/main" val="1423283274"/>
              </p:ext>
            </p:extLst>
          </p:nvPr>
        </p:nvGraphicFramePr>
        <p:xfrm>
          <a:off x="1457321" y="1335881"/>
          <a:ext cx="7673975" cy="48596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2" name="Gerader Verbinder 11">
            <a:extLst>
              <a:ext uri="{FF2B5EF4-FFF2-40B4-BE49-F238E27FC236}">
                <a16:creationId xmlns:a16="http://schemas.microsoft.com/office/drawing/2014/main" id="{DF2D71A8-F937-9727-2DF3-98D2CF752801}"/>
              </a:ext>
            </a:extLst>
          </p:cNvPr>
          <p:cNvCxnSpPr>
            <a:cxnSpLocks/>
            <a:endCxn id="14" idx="3"/>
          </p:cNvCxnSpPr>
          <p:nvPr/>
        </p:nvCxnSpPr>
        <p:spPr>
          <a:xfrm flipV="1">
            <a:off x="8851278" y="4577926"/>
            <a:ext cx="775762" cy="1041884"/>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4" name="Ellipse 13">
            <a:extLst>
              <a:ext uri="{FF2B5EF4-FFF2-40B4-BE49-F238E27FC236}">
                <a16:creationId xmlns:a16="http://schemas.microsoft.com/office/drawing/2014/main" id="{D51123E4-CD7E-DC24-F5CB-5D45281543D9}"/>
              </a:ext>
            </a:extLst>
          </p:cNvPr>
          <p:cNvSpPr/>
          <p:nvPr/>
        </p:nvSpPr>
        <p:spPr>
          <a:xfrm>
            <a:off x="9445005" y="3516947"/>
            <a:ext cx="1243014" cy="124301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400" dirty="0">
                <a:latin typeface="Segoe UI Emoji" panose="020B0502040204020203" pitchFamily="34" charset="0"/>
                <a:ea typeface="Segoe UI Emoji" panose="020B0502040204020203" pitchFamily="34" charset="0"/>
              </a:rPr>
              <a:t>☏ </a:t>
            </a:r>
            <a:r>
              <a:rPr lang="de-DE" dirty="0"/>
              <a:t>Feuer-wehr</a:t>
            </a:r>
          </a:p>
        </p:txBody>
      </p:sp>
      <p:sp>
        <p:nvSpPr>
          <p:cNvPr id="15" name="Ellipse 14">
            <a:extLst>
              <a:ext uri="{FF2B5EF4-FFF2-40B4-BE49-F238E27FC236}">
                <a16:creationId xmlns:a16="http://schemas.microsoft.com/office/drawing/2014/main" id="{CAF55126-1687-29C6-4B64-435DCAE1D5B3}"/>
              </a:ext>
            </a:extLst>
          </p:cNvPr>
          <p:cNvSpPr/>
          <p:nvPr/>
        </p:nvSpPr>
        <p:spPr>
          <a:xfrm>
            <a:off x="10294143" y="4500563"/>
            <a:ext cx="1243014" cy="124301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algn="ctr"/>
            <a:r>
              <a:rPr lang="de-DE" sz="1400" dirty="0">
                <a:latin typeface="Segoe UI Emoji" panose="020B0502040204020203" pitchFamily="34" charset="0"/>
                <a:ea typeface="Segoe UI Emoji" panose="020B0502040204020203" pitchFamily="34" charset="0"/>
              </a:rPr>
              <a:t>☏ </a:t>
            </a:r>
            <a:r>
              <a:rPr lang="de-DE" dirty="0"/>
              <a:t>Forst-behörde</a:t>
            </a:r>
          </a:p>
        </p:txBody>
      </p:sp>
      <p:sp>
        <p:nvSpPr>
          <p:cNvPr id="16" name="Ellipse 15">
            <a:extLst>
              <a:ext uri="{FF2B5EF4-FFF2-40B4-BE49-F238E27FC236}">
                <a16:creationId xmlns:a16="http://schemas.microsoft.com/office/drawing/2014/main" id="{22A84E3D-82E5-BCC2-B135-FA38CA7AB6F3}"/>
              </a:ext>
            </a:extLst>
          </p:cNvPr>
          <p:cNvSpPr/>
          <p:nvPr/>
        </p:nvSpPr>
        <p:spPr>
          <a:xfrm>
            <a:off x="9425774" y="5540491"/>
            <a:ext cx="1368432" cy="1368432"/>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400" dirty="0">
                <a:latin typeface="Segoe UI Emoji" panose="020B0502040204020203" pitchFamily="34" charset="0"/>
                <a:ea typeface="Segoe UI Emoji" panose="020B0502040204020203" pitchFamily="34" charset="0"/>
              </a:rPr>
              <a:t>☏ </a:t>
            </a:r>
            <a:r>
              <a:rPr lang="de-DE" dirty="0"/>
              <a:t>Zivil-schutz</a:t>
            </a:r>
          </a:p>
        </p:txBody>
      </p:sp>
      <p:cxnSp>
        <p:nvCxnSpPr>
          <p:cNvPr id="17" name="Gerader Verbinder 16">
            <a:extLst>
              <a:ext uri="{FF2B5EF4-FFF2-40B4-BE49-F238E27FC236}">
                <a16:creationId xmlns:a16="http://schemas.microsoft.com/office/drawing/2014/main" id="{5C285782-23E6-C008-97A9-3309FFE4B1F8}"/>
              </a:ext>
            </a:extLst>
          </p:cNvPr>
          <p:cNvCxnSpPr>
            <a:cxnSpLocks/>
          </p:cNvCxnSpPr>
          <p:nvPr/>
        </p:nvCxnSpPr>
        <p:spPr>
          <a:xfrm flipV="1">
            <a:off x="9075508" y="5122070"/>
            <a:ext cx="1340080" cy="311943"/>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0" name="Gerader Verbinder 19">
            <a:extLst>
              <a:ext uri="{FF2B5EF4-FFF2-40B4-BE49-F238E27FC236}">
                <a16:creationId xmlns:a16="http://schemas.microsoft.com/office/drawing/2014/main" id="{103597D0-E74D-00E0-3BB1-B522B19F21AA}"/>
              </a:ext>
            </a:extLst>
          </p:cNvPr>
          <p:cNvCxnSpPr>
            <a:cxnSpLocks/>
            <a:endCxn id="16" idx="1"/>
          </p:cNvCxnSpPr>
          <p:nvPr/>
        </p:nvCxnSpPr>
        <p:spPr>
          <a:xfrm>
            <a:off x="9131296" y="5434013"/>
            <a:ext cx="494880" cy="30688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29414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79276A-0BDE-E389-E7B8-471D1245699C}"/>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C2956CDA-D406-D18E-C531-CF6EE4A9021B}"/>
              </a:ext>
            </a:extLst>
          </p:cNvPr>
          <p:cNvSpPr>
            <a:spLocks noGrp="1"/>
          </p:cNvSpPr>
          <p:nvPr>
            <p:ph type="body" sz="quarter" idx="10"/>
          </p:nvPr>
        </p:nvSpPr>
        <p:spPr/>
        <p:txBody>
          <a:bodyPr/>
          <a:lstStyle/>
          <a:p>
            <a:r>
              <a:rPr lang="de-DE" dirty="0"/>
              <a:t>Daten finden - Beispiel</a:t>
            </a:r>
          </a:p>
        </p:txBody>
      </p:sp>
      <p:sp>
        <p:nvSpPr>
          <p:cNvPr id="2" name="Datumsplatzhalter 1">
            <a:extLst>
              <a:ext uri="{FF2B5EF4-FFF2-40B4-BE49-F238E27FC236}">
                <a16:creationId xmlns:a16="http://schemas.microsoft.com/office/drawing/2014/main" id="{D3B1B0EE-630D-D95B-9570-0E2D1F9C1101}"/>
              </a:ext>
            </a:extLst>
          </p:cNvPr>
          <p:cNvSpPr>
            <a:spLocks noGrp="1"/>
          </p:cNvSpPr>
          <p:nvPr>
            <p:ph type="dt" sz="half" idx="12"/>
          </p:nvPr>
        </p:nvSpPr>
        <p:spPr/>
        <p:txBody>
          <a:bodyPr/>
          <a:lstStyle/>
          <a:p>
            <a:r>
              <a:rPr lang="de-DE" dirty="0"/>
              <a:t>26.09.2025</a:t>
            </a:r>
          </a:p>
          <a:p>
            <a:endParaRPr lang="de-DE" dirty="0"/>
          </a:p>
        </p:txBody>
      </p:sp>
      <p:sp>
        <p:nvSpPr>
          <p:cNvPr id="4" name="Foliennummernplatzhalter 3">
            <a:extLst>
              <a:ext uri="{FF2B5EF4-FFF2-40B4-BE49-F238E27FC236}">
                <a16:creationId xmlns:a16="http://schemas.microsoft.com/office/drawing/2014/main" id="{2A51CE42-ECE5-DD36-5A64-299EA1BB235D}"/>
              </a:ext>
            </a:extLst>
          </p:cNvPr>
          <p:cNvSpPr>
            <a:spLocks noGrp="1"/>
          </p:cNvSpPr>
          <p:nvPr>
            <p:ph type="sldNum" sz="quarter" idx="14"/>
          </p:nvPr>
        </p:nvSpPr>
        <p:spPr/>
        <p:txBody>
          <a:bodyPr/>
          <a:lstStyle/>
          <a:p>
            <a:fld id="{2C1D9093-59ED-42EA-84A8-02F23E3FF026}" type="slidenum">
              <a:rPr lang="de-DE" smtClean="0"/>
              <a:pPr/>
              <a:t>18</a:t>
            </a:fld>
            <a:endParaRPr lang="de-DE" dirty="0"/>
          </a:p>
        </p:txBody>
      </p:sp>
      <p:sp>
        <p:nvSpPr>
          <p:cNvPr id="10" name="Textplatzhalter 9">
            <a:extLst>
              <a:ext uri="{FF2B5EF4-FFF2-40B4-BE49-F238E27FC236}">
                <a16:creationId xmlns:a16="http://schemas.microsoft.com/office/drawing/2014/main" id="{00D4F065-3F61-6583-1868-2D9A66B8E6EF}"/>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EA39E33E-1CFD-FF5B-1E0A-D0D5988A2128}"/>
              </a:ext>
            </a:extLst>
          </p:cNvPr>
          <p:cNvSpPr>
            <a:spLocks noGrp="1"/>
          </p:cNvSpPr>
          <p:nvPr>
            <p:ph type="ftr" sz="quarter" idx="16"/>
          </p:nvPr>
        </p:nvSpPr>
        <p:spPr/>
        <p:txBody>
          <a:bodyPr/>
          <a:lstStyle/>
          <a:p>
            <a:r>
              <a:rPr lang="de-DE" dirty="0"/>
              <a:t>Open Data &amp; Open Government Data</a:t>
            </a:r>
          </a:p>
          <a:p>
            <a:endParaRPr lang="de-DE" dirty="0"/>
          </a:p>
        </p:txBody>
      </p:sp>
      <p:grpSp>
        <p:nvGrpSpPr>
          <p:cNvPr id="5" name="Gruppieren 4">
            <a:extLst>
              <a:ext uri="{FF2B5EF4-FFF2-40B4-BE49-F238E27FC236}">
                <a16:creationId xmlns:a16="http://schemas.microsoft.com/office/drawing/2014/main" id="{8DE3C55A-47D3-A1D7-E60A-00CE19B4FC1C}"/>
              </a:ext>
            </a:extLst>
          </p:cNvPr>
          <p:cNvGrpSpPr/>
          <p:nvPr/>
        </p:nvGrpSpPr>
        <p:grpSpPr>
          <a:xfrm>
            <a:off x="1454157" y="2975011"/>
            <a:ext cx="5011727" cy="1528117"/>
            <a:chOff x="880" y="1665742"/>
            <a:chExt cx="5011727" cy="1528117"/>
          </a:xfrm>
        </p:grpSpPr>
        <p:sp>
          <p:nvSpPr>
            <p:cNvPr id="6" name="Rechteck: abgerundete Ecken 5">
              <a:extLst>
                <a:ext uri="{FF2B5EF4-FFF2-40B4-BE49-F238E27FC236}">
                  <a16:creationId xmlns:a16="http://schemas.microsoft.com/office/drawing/2014/main" id="{57A19100-CEBF-2BC0-BBFE-635CDA5A46DB}"/>
                </a:ext>
              </a:extLst>
            </p:cNvPr>
            <p:cNvSpPr/>
            <p:nvPr/>
          </p:nvSpPr>
          <p:spPr>
            <a:xfrm>
              <a:off x="880" y="1665742"/>
              <a:ext cx="5011727" cy="1528117"/>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de-DE"/>
            </a:p>
          </p:txBody>
        </p:sp>
        <p:sp>
          <p:nvSpPr>
            <p:cNvPr id="9" name="Rechteck: abgerundete Ecken 4">
              <a:extLst>
                <a:ext uri="{FF2B5EF4-FFF2-40B4-BE49-F238E27FC236}">
                  <a16:creationId xmlns:a16="http://schemas.microsoft.com/office/drawing/2014/main" id="{79156888-06AD-4DB5-70F5-A6EEE46309CF}"/>
                </a:ext>
              </a:extLst>
            </p:cNvPr>
            <p:cNvSpPr txBox="1"/>
            <p:nvPr/>
          </p:nvSpPr>
          <p:spPr>
            <a:xfrm>
              <a:off x="45637" y="1710499"/>
              <a:ext cx="4922213" cy="14386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de-DE" sz="2500" kern="1200" dirty="0"/>
                <a:t>Div. Karten- und GPS-Datenmaterial: wo sind Wälder, wo sind Häuser, wo sind offizielle Grillplätze </a:t>
              </a:r>
            </a:p>
          </p:txBody>
        </p:sp>
      </p:grpSp>
      <p:sp>
        <p:nvSpPr>
          <p:cNvPr id="13" name="Legende: mit gebogener Linie 12">
            <a:extLst>
              <a:ext uri="{FF2B5EF4-FFF2-40B4-BE49-F238E27FC236}">
                <a16:creationId xmlns:a16="http://schemas.microsoft.com/office/drawing/2014/main" id="{F3467DBD-46EF-C754-4AB8-D3DC05A87243}"/>
              </a:ext>
            </a:extLst>
          </p:cNvPr>
          <p:cNvSpPr/>
          <p:nvPr/>
        </p:nvSpPr>
        <p:spPr>
          <a:xfrm>
            <a:off x="2657476" y="1326274"/>
            <a:ext cx="2078831" cy="1271587"/>
          </a:xfrm>
          <a:prstGeom prst="borderCallout2">
            <a:avLst>
              <a:gd name="adj1" fmla="val 51896"/>
              <a:gd name="adj2" fmla="val -3866"/>
              <a:gd name="adj3" fmla="val 51896"/>
              <a:gd name="adj4" fmla="val -19760"/>
              <a:gd name="adj5" fmla="val 130478"/>
              <a:gd name="adj6" fmla="val -50103"/>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DE" dirty="0">
                <a:hlinkClick r:id="rId3">
                  <a:extLst>
                    <a:ext uri="{A12FA001-AC4F-418D-AE19-62706E023703}">
                      <ahyp:hlinkClr xmlns:ahyp="http://schemas.microsoft.com/office/drawing/2018/hyperlinkcolor" val="tx"/>
                    </a:ext>
                  </a:extLst>
                </a:hlinkClick>
              </a:rPr>
              <a:t>Listung der Bundesländer-Datenportale</a:t>
            </a:r>
            <a:endParaRPr lang="de-DE" dirty="0"/>
          </a:p>
        </p:txBody>
      </p:sp>
      <p:sp>
        <p:nvSpPr>
          <p:cNvPr id="18" name="Legende: mit gebogener Linie 17">
            <a:extLst>
              <a:ext uri="{FF2B5EF4-FFF2-40B4-BE49-F238E27FC236}">
                <a16:creationId xmlns:a16="http://schemas.microsoft.com/office/drawing/2014/main" id="{41452652-1686-1155-8A13-E3D5F5EC9C15}"/>
              </a:ext>
            </a:extLst>
          </p:cNvPr>
          <p:cNvSpPr/>
          <p:nvPr/>
        </p:nvSpPr>
        <p:spPr>
          <a:xfrm>
            <a:off x="5781676" y="557131"/>
            <a:ext cx="2078831" cy="1271587"/>
          </a:xfrm>
          <a:prstGeom prst="borderCallout2">
            <a:avLst>
              <a:gd name="adj1" fmla="val 51896"/>
              <a:gd name="adj2" fmla="val -3866"/>
              <a:gd name="adj3" fmla="val 51896"/>
              <a:gd name="adj4" fmla="val -19760"/>
              <a:gd name="adj5" fmla="val 115872"/>
              <a:gd name="adj6" fmla="val -46666"/>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DE" dirty="0"/>
              <a:t>Geoportal.de</a:t>
            </a:r>
          </a:p>
        </p:txBody>
      </p:sp>
      <p:sp>
        <p:nvSpPr>
          <p:cNvPr id="19" name="Textfeld 18">
            <a:extLst>
              <a:ext uri="{FF2B5EF4-FFF2-40B4-BE49-F238E27FC236}">
                <a16:creationId xmlns:a16="http://schemas.microsoft.com/office/drawing/2014/main" id="{9FADAEC4-D220-A824-6E51-16C359148DE8}"/>
              </a:ext>
            </a:extLst>
          </p:cNvPr>
          <p:cNvSpPr txBox="1"/>
          <p:nvPr/>
        </p:nvSpPr>
        <p:spPr>
          <a:xfrm>
            <a:off x="7970386" y="674362"/>
            <a:ext cx="3598069" cy="3016210"/>
          </a:xfrm>
          <a:prstGeom prst="rect">
            <a:avLst/>
          </a:prstGeom>
        </p:spPr>
        <p:txBody>
          <a:bodyPr wrap="square" rtlCol="0">
            <a:spAutoFit/>
          </a:bodyPr>
          <a:lstStyle/>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4"/>
              </a:rPr>
              <a:t>Digitale </a:t>
            </a:r>
            <a:r>
              <a:rPr lang="de-DE" sz="1500" dirty="0" err="1">
                <a:solidFill>
                  <a:srgbClr val="6F6F6E"/>
                </a:solidFill>
                <a:latin typeface="Saira" panose="00000500000000000000" pitchFamily="2" charset="0"/>
                <a:hlinkClick r:id="rId4"/>
              </a:rPr>
              <a:t>Orthophotos</a:t>
            </a:r>
            <a:r>
              <a:rPr lang="de-DE" sz="1500" dirty="0">
                <a:solidFill>
                  <a:srgbClr val="6F6F6E"/>
                </a:solidFill>
                <a:latin typeface="Saira" panose="00000500000000000000" pitchFamily="2" charset="0"/>
                <a:hlinkClick r:id="rId4"/>
              </a:rPr>
              <a:t> (DOP), Bayern</a:t>
            </a:r>
            <a:endParaRPr lang="de-DE" sz="1500" dirty="0">
              <a:solidFill>
                <a:srgbClr val="6F6F6E"/>
              </a:solidFill>
              <a:latin typeface="Saira" panose="00000500000000000000" pitchFamily="2" charset="0"/>
              <a:hlinkClick r:id="rId5"/>
            </a:endParaRP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6"/>
              </a:rPr>
              <a:t>Waldflächen, Anteil an Gebietsflächen</a:t>
            </a: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5"/>
              </a:rPr>
              <a:t>Forst / kein-Forst</a:t>
            </a: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7"/>
              </a:rPr>
              <a:t>Rettungspunkte Forst</a:t>
            </a: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8"/>
              </a:rPr>
              <a:t>Kronendichte</a:t>
            </a: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9"/>
              </a:rPr>
              <a:t>Digitales Höhenmodell</a:t>
            </a: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p:txBody>
      </p:sp>
      <p:sp>
        <p:nvSpPr>
          <p:cNvPr id="21" name="Legende: mit gebogener Linie 20">
            <a:extLst>
              <a:ext uri="{FF2B5EF4-FFF2-40B4-BE49-F238E27FC236}">
                <a16:creationId xmlns:a16="http://schemas.microsoft.com/office/drawing/2014/main" id="{ED92FAE6-9BAA-E7A1-28FE-59F60332FDDF}"/>
              </a:ext>
            </a:extLst>
          </p:cNvPr>
          <p:cNvSpPr/>
          <p:nvPr/>
        </p:nvSpPr>
        <p:spPr>
          <a:xfrm>
            <a:off x="6876031" y="2914423"/>
            <a:ext cx="2078831" cy="1271587"/>
          </a:xfrm>
          <a:prstGeom prst="borderCallout2">
            <a:avLst>
              <a:gd name="adj1" fmla="val 51896"/>
              <a:gd name="adj2" fmla="val -3866"/>
              <a:gd name="adj3" fmla="val 12008"/>
              <a:gd name="adj4" fmla="val -3609"/>
              <a:gd name="adj5" fmla="val -81319"/>
              <a:gd name="adj6" fmla="val -33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DE" dirty="0"/>
              <a:t>Geodaten.</a:t>
            </a:r>
            <a:br>
              <a:rPr lang="de-DE" dirty="0"/>
            </a:br>
            <a:r>
              <a:rPr lang="de-DE" dirty="0"/>
              <a:t>bayern.de</a:t>
            </a:r>
          </a:p>
        </p:txBody>
      </p:sp>
      <p:sp>
        <p:nvSpPr>
          <p:cNvPr id="22" name="Textfeld 21">
            <a:extLst>
              <a:ext uri="{FF2B5EF4-FFF2-40B4-BE49-F238E27FC236}">
                <a16:creationId xmlns:a16="http://schemas.microsoft.com/office/drawing/2014/main" id="{B0532DF6-62EB-7AA9-62FD-9DD9CD3E0C85}"/>
              </a:ext>
            </a:extLst>
          </p:cNvPr>
          <p:cNvSpPr txBox="1"/>
          <p:nvPr/>
        </p:nvSpPr>
        <p:spPr>
          <a:xfrm>
            <a:off x="9064741" y="2950266"/>
            <a:ext cx="2836747" cy="3016210"/>
          </a:xfrm>
          <a:prstGeom prst="rect">
            <a:avLst/>
          </a:prstGeom>
        </p:spPr>
        <p:txBody>
          <a:bodyPr wrap="square" rtlCol="0">
            <a:spAutoFit/>
          </a:bodyPr>
          <a:lstStyle/>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10"/>
              </a:rPr>
              <a:t>Laserdaten</a:t>
            </a:r>
            <a:r>
              <a:rPr lang="de-DE" sz="1500" dirty="0">
                <a:solidFill>
                  <a:srgbClr val="6F6F6E"/>
                </a:solidFill>
                <a:latin typeface="Saira" panose="00000500000000000000" pitchFamily="2" charset="0"/>
              </a:rPr>
              <a:t> (eine mehrfache Reflektion findet z.B. in Bäumen statt) aus Bayern</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11"/>
              </a:rPr>
              <a:t>Einzelbäume mit Attributen zur absoluten Höhe und Höhe über DGM</a:t>
            </a: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12"/>
              </a:rPr>
              <a:t>3D-Gebäudemodelle</a:t>
            </a:r>
            <a:endParaRPr lang="de-DE" sz="1500" dirty="0">
              <a:solidFill>
                <a:srgbClr val="6F6F6E"/>
              </a:solidFill>
              <a:latin typeface="Saira" panose="00000500000000000000" pitchFamily="2" charset="0"/>
            </a:endParaRPr>
          </a:p>
          <a:p>
            <a:pPr>
              <a:spcAft>
                <a:spcPts val="600"/>
              </a:spcAft>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p:txBody>
      </p:sp>
      <p:sp>
        <p:nvSpPr>
          <p:cNvPr id="23" name="Legende: mit gebogener Linie 22">
            <a:extLst>
              <a:ext uri="{FF2B5EF4-FFF2-40B4-BE49-F238E27FC236}">
                <a16:creationId xmlns:a16="http://schemas.microsoft.com/office/drawing/2014/main" id="{741DF24E-B333-86DD-43AE-A59790755F1E}"/>
              </a:ext>
            </a:extLst>
          </p:cNvPr>
          <p:cNvSpPr/>
          <p:nvPr/>
        </p:nvSpPr>
        <p:spPr>
          <a:xfrm>
            <a:off x="642065" y="4880278"/>
            <a:ext cx="2078831" cy="1271587"/>
          </a:xfrm>
          <a:prstGeom prst="borderCallout2">
            <a:avLst>
              <a:gd name="adj1" fmla="val 30548"/>
              <a:gd name="adj2" fmla="val 103694"/>
              <a:gd name="adj3" fmla="val 17065"/>
              <a:gd name="adj4" fmla="val 112542"/>
              <a:gd name="adj5" fmla="val -25140"/>
              <a:gd name="adj6" fmla="val 112440"/>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DE" dirty="0">
                <a:hlinkClick r:id="rId13">
                  <a:extLst>
                    <a:ext uri="{A12FA001-AC4F-418D-AE19-62706E023703}">
                      <ahyp:hlinkClr xmlns:ahyp="http://schemas.microsoft.com/office/drawing/2018/hyperlinkcolor" val="tx"/>
                    </a:ext>
                  </a:extLst>
                </a:hlinkClick>
              </a:rPr>
              <a:t>Re³Data</a:t>
            </a:r>
            <a:r>
              <a:rPr lang="de-DE" dirty="0"/>
              <a:t>, Suche nach Forest, Filter auf Germany</a:t>
            </a:r>
          </a:p>
        </p:txBody>
      </p:sp>
      <p:sp>
        <p:nvSpPr>
          <p:cNvPr id="24" name="Legende: mit gebogener Linie 23">
            <a:extLst>
              <a:ext uri="{FF2B5EF4-FFF2-40B4-BE49-F238E27FC236}">
                <a16:creationId xmlns:a16="http://schemas.microsoft.com/office/drawing/2014/main" id="{CF64FBDE-32EA-CB3C-1155-1FFC7365CA7F}"/>
              </a:ext>
            </a:extLst>
          </p:cNvPr>
          <p:cNvSpPr/>
          <p:nvPr/>
        </p:nvSpPr>
        <p:spPr>
          <a:xfrm>
            <a:off x="3619501" y="4880277"/>
            <a:ext cx="2078831" cy="1271587"/>
          </a:xfrm>
          <a:prstGeom prst="borderCallout2">
            <a:avLst>
              <a:gd name="adj1" fmla="val 51896"/>
              <a:gd name="adj2" fmla="val -3866"/>
              <a:gd name="adj3" fmla="val 51896"/>
              <a:gd name="adj4" fmla="val -19760"/>
              <a:gd name="adj5" fmla="val 52389"/>
              <a:gd name="adj6" fmla="val -38762"/>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DE" dirty="0"/>
              <a:t>IOER Research Data </a:t>
            </a:r>
            <a:r>
              <a:rPr lang="de-DE" dirty="0" err="1"/>
              <a:t>Centre</a:t>
            </a:r>
            <a:r>
              <a:rPr lang="de-DE" dirty="0"/>
              <a:t> </a:t>
            </a:r>
            <a:br>
              <a:rPr lang="de-DE" dirty="0"/>
            </a:br>
            <a:r>
              <a:rPr lang="en-US" sz="1200" dirty="0"/>
              <a:t>Leibniz Institute of Ecological Urban and Regional Development</a:t>
            </a:r>
            <a:endParaRPr lang="de-DE" sz="1200" dirty="0"/>
          </a:p>
        </p:txBody>
      </p:sp>
      <p:sp>
        <p:nvSpPr>
          <p:cNvPr id="25" name="Textfeld 24">
            <a:extLst>
              <a:ext uri="{FF2B5EF4-FFF2-40B4-BE49-F238E27FC236}">
                <a16:creationId xmlns:a16="http://schemas.microsoft.com/office/drawing/2014/main" id="{6F8FE0D2-B67E-1BB6-97A6-D2A7B35FC46C}"/>
              </a:ext>
            </a:extLst>
          </p:cNvPr>
          <p:cNvSpPr txBox="1"/>
          <p:nvPr/>
        </p:nvSpPr>
        <p:spPr>
          <a:xfrm>
            <a:off x="5743054" y="4880277"/>
            <a:ext cx="2836747" cy="2477601"/>
          </a:xfrm>
          <a:prstGeom prst="rect">
            <a:avLst/>
          </a:prstGeom>
        </p:spPr>
        <p:txBody>
          <a:bodyPr wrap="square" rtlCol="0">
            <a:spAutoFit/>
          </a:bodyPr>
          <a:lstStyle/>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14"/>
              </a:rPr>
              <a:t>3D </a:t>
            </a:r>
            <a:r>
              <a:rPr lang="de-DE" sz="1500" dirty="0" err="1">
                <a:solidFill>
                  <a:srgbClr val="6F6F6E"/>
                </a:solidFill>
                <a:latin typeface="Saira" panose="00000500000000000000" pitchFamily="2" charset="0"/>
                <a:hlinkClick r:id="rId14"/>
              </a:rPr>
              <a:t>tree</a:t>
            </a:r>
            <a:r>
              <a:rPr lang="de-DE" sz="1500" dirty="0">
                <a:solidFill>
                  <a:srgbClr val="6F6F6E"/>
                </a:solidFill>
                <a:latin typeface="Saira" panose="00000500000000000000" pitchFamily="2" charset="0"/>
                <a:hlinkClick r:id="rId14"/>
              </a:rPr>
              <a:t> </a:t>
            </a:r>
            <a:r>
              <a:rPr lang="de-DE" sz="1500" dirty="0" err="1">
                <a:solidFill>
                  <a:srgbClr val="6F6F6E"/>
                </a:solidFill>
                <a:latin typeface="Saira" panose="00000500000000000000" pitchFamily="2" charset="0"/>
                <a:hlinkClick r:id="rId14"/>
              </a:rPr>
              <a:t>models</a:t>
            </a: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15"/>
              </a:rPr>
              <a:t>Land Use </a:t>
            </a:r>
            <a:r>
              <a:rPr lang="de-DE" sz="1500" dirty="0" err="1">
                <a:solidFill>
                  <a:srgbClr val="6F6F6E"/>
                </a:solidFill>
                <a:latin typeface="Saira" panose="00000500000000000000" pitchFamily="2" charset="0"/>
                <a:hlinkClick r:id="rId15"/>
              </a:rPr>
              <a:t>Structure</a:t>
            </a:r>
            <a:r>
              <a:rPr lang="de-DE" sz="1500" dirty="0">
                <a:solidFill>
                  <a:srgbClr val="6F6F6E"/>
                </a:solidFill>
                <a:latin typeface="Saira" panose="00000500000000000000" pitchFamily="2" charset="0"/>
                <a:hlinkClick r:id="rId15"/>
              </a:rPr>
              <a:t> Germany</a:t>
            </a:r>
            <a:r>
              <a:rPr lang="de-DE" sz="1500" dirty="0">
                <a:solidFill>
                  <a:srgbClr val="6F6F6E"/>
                </a:solidFill>
                <a:latin typeface="Saira" panose="00000500000000000000" pitchFamily="2" charset="0"/>
              </a:rPr>
              <a:t>, u.a. mit </a:t>
            </a:r>
            <a:r>
              <a:rPr lang="en-US" sz="1500" dirty="0">
                <a:solidFill>
                  <a:srgbClr val="6F6F6E"/>
                </a:solidFill>
                <a:latin typeface="Saira" panose="00000500000000000000" pitchFamily="2" charset="0"/>
              </a:rPr>
              <a:t>Urban open space: Park, Allotment gardens, Weekend housing, …</a:t>
            </a: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p:txBody>
      </p:sp>
    </p:spTree>
    <p:extLst>
      <p:ext uri="{BB962C8B-B14F-4D97-AF65-F5344CB8AC3E}">
        <p14:creationId xmlns:p14="http://schemas.microsoft.com/office/powerpoint/2010/main" val="1963963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21DB5-5380-268A-DDD7-F2539CDFE48C}"/>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21C49C85-1E54-7005-228D-2244710AE0C0}"/>
              </a:ext>
            </a:extLst>
          </p:cNvPr>
          <p:cNvSpPr>
            <a:spLocks noGrp="1"/>
          </p:cNvSpPr>
          <p:nvPr>
            <p:ph type="body" sz="quarter" idx="10"/>
          </p:nvPr>
        </p:nvSpPr>
        <p:spPr/>
        <p:txBody>
          <a:bodyPr/>
          <a:lstStyle/>
          <a:p>
            <a:r>
              <a:rPr lang="de-DE" dirty="0"/>
              <a:t>Daten finden - Beispiel</a:t>
            </a:r>
          </a:p>
        </p:txBody>
      </p:sp>
      <p:sp>
        <p:nvSpPr>
          <p:cNvPr id="2" name="Datumsplatzhalter 1">
            <a:extLst>
              <a:ext uri="{FF2B5EF4-FFF2-40B4-BE49-F238E27FC236}">
                <a16:creationId xmlns:a16="http://schemas.microsoft.com/office/drawing/2014/main" id="{675E9725-555C-4870-78D1-53EF95D1F976}"/>
              </a:ext>
            </a:extLst>
          </p:cNvPr>
          <p:cNvSpPr>
            <a:spLocks noGrp="1"/>
          </p:cNvSpPr>
          <p:nvPr>
            <p:ph type="dt" sz="half" idx="12"/>
          </p:nvPr>
        </p:nvSpPr>
        <p:spPr/>
        <p:txBody>
          <a:bodyPr/>
          <a:lstStyle/>
          <a:p>
            <a:r>
              <a:rPr lang="de-DE" dirty="0"/>
              <a:t>26.09.2025</a:t>
            </a:r>
          </a:p>
          <a:p>
            <a:endParaRPr lang="de-DE" dirty="0"/>
          </a:p>
        </p:txBody>
      </p:sp>
      <p:sp>
        <p:nvSpPr>
          <p:cNvPr id="4" name="Foliennummernplatzhalter 3">
            <a:extLst>
              <a:ext uri="{FF2B5EF4-FFF2-40B4-BE49-F238E27FC236}">
                <a16:creationId xmlns:a16="http://schemas.microsoft.com/office/drawing/2014/main" id="{A284B1B7-DC9B-8AEE-E419-FA127C524867}"/>
              </a:ext>
            </a:extLst>
          </p:cNvPr>
          <p:cNvSpPr>
            <a:spLocks noGrp="1"/>
          </p:cNvSpPr>
          <p:nvPr>
            <p:ph type="sldNum" sz="quarter" idx="14"/>
          </p:nvPr>
        </p:nvSpPr>
        <p:spPr/>
        <p:txBody>
          <a:bodyPr/>
          <a:lstStyle/>
          <a:p>
            <a:fld id="{2C1D9093-59ED-42EA-84A8-02F23E3FF026}" type="slidenum">
              <a:rPr lang="de-DE" smtClean="0"/>
              <a:pPr/>
              <a:t>19</a:t>
            </a:fld>
            <a:endParaRPr lang="de-DE" dirty="0"/>
          </a:p>
        </p:txBody>
      </p:sp>
      <p:sp>
        <p:nvSpPr>
          <p:cNvPr id="10" name="Textplatzhalter 9">
            <a:extLst>
              <a:ext uri="{FF2B5EF4-FFF2-40B4-BE49-F238E27FC236}">
                <a16:creationId xmlns:a16="http://schemas.microsoft.com/office/drawing/2014/main" id="{F8A453E8-EAC2-8651-5E10-B2D7DA733B5E}"/>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64741EEC-1BA5-97FF-20DC-DDE6FE2F40E7}"/>
              </a:ext>
            </a:extLst>
          </p:cNvPr>
          <p:cNvSpPr>
            <a:spLocks noGrp="1"/>
          </p:cNvSpPr>
          <p:nvPr>
            <p:ph type="ftr" sz="quarter" idx="16"/>
          </p:nvPr>
        </p:nvSpPr>
        <p:spPr/>
        <p:txBody>
          <a:bodyPr/>
          <a:lstStyle/>
          <a:p>
            <a:r>
              <a:rPr lang="de-DE" dirty="0"/>
              <a:t>Open Data &amp; Open Government Data</a:t>
            </a:r>
          </a:p>
          <a:p>
            <a:endParaRPr lang="de-DE" dirty="0"/>
          </a:p>
        </p:txBody>
      </p:sp>
      <p:sp>
        <p:nvSpPr>
          <p:cNvPr id="9" name="Textplatzhalter 8">
            <a:extLst>
              <a:ext uri="{FF2B5EF4-FFF2-40B4-BE49-F238E27FC236}">
                <a16:creationId xmlns:a16="http://schemas.microsoft.com/office/drawing/2014/main" id="{F4DEF710-5DFC-02DE-3A0F-08605E31C397}"/>
              </a:ext>
            </a:extLst>
          </p:cNvPr>
          <p:cNvSpPr>
            <a:spLocks noGrp="1"/>
          </p:cNvSpPr>
          <p:nvPr>
            <p:ph type="body" sz="quarter" idx="11"/>
          </p:nvPr>
        </p:nvSpPr>
        <p:spPr>
          <a:xfrm>
            <a:off x="399600" y="1492409"/>
            <a:ext cx="11223281" cy="4965989"/>
          </a:xfrm>
        </p:spPr>
        <p:txBody>
          <a:bodyPr>
            <a:normAutofit/>
          </a:bodyPr>
          <a:lstStyle/>
          <a:p>
            <a:pPr>
              <a:spcAft>
                <a:spcPts val="0"/>
              </a:spcAft>
            </a:pPr>
            <a:r>
              <a:rPr lang="de-DE" dirty="0"/>
              <a:t>Was wäre ggfs. darüber hinaus nützlich – ist aber noch </a:t>
            </a:r>
            <a:r>
              <a:rPr lang="de-DE" b="1" dirty="0"/>
              <a:t>nicht</a:t>
            </a:r>
            <a:r>
              <a:rPr lang="de-DE" dirty="0"/>
              <a:t> Open Data?</a:t>
            </a:r>
          </a:p>
          <a:p>
            <a:pPr>
              <a:spcAft>
                <a:spcPts val="0"/>
              </a:spcAft>
            </a:pPr>
            <a:endParaRPr lang="de-DE" b="1" dirty="0"/>
          </a:p>
          <a:p>
            <a:pPr marL="285750" indent="-285750">
              <a:spcBef>
                <a:spcPts val="600"/>
              </a:spcBef>
              <a:buFont typeface="Arial" panose="020B0604020202020204" pitchFamily="34" charset="0"/>
              <a:buChar char="•"/>
            </a:pPr>
            <a:r>
              <a:rPr lang="de-DE" dirty="0">
                <a:hlinkClick r:id="rId3"/>
              </a:rPr>
              <a:t>Digitaler Waldbrandatlas</a:t>
            </a:r>
            <a:r>
              <a:rPr lang="de-DE" dirty="0"/>
              <a:t>, derzeit nur für „zuständige Behörden und Organisationen“ zugänglich</a:t>
            </a:r>
          </a:p>
          <a:p>
            <a:pPr marL="285750" indent="-285750">
              <a:spcBef>
                <a:spcPts val="600"/>
              </a:spcBef>
              <a:buFont typeface="Arial" panose="020B0604020202020204" pitchFamily="34" charset="0"/>
              <a:buChar char="•"/>
            </a:pPr>
            <a:r>
              <a:rPr lang="de-DE" dirty="0">
                <a:hlinkClick r:id="rId4"/>
              </a:rPr>
              <a:t>Waldbrand-Gefahrenindex</a:t>
            </a:r>
            <a:r>
              <a:rPr lang="de-DE" dirty="0"/>
              <a:t>, mit verschiedenen Stationen je Bundesland und Warnindex-Vorhersage für die nächsten vier Tage – derzeit nur per Homepage und optisch aufbereitet zugänglich, nicht maschinell verarbeitbar</a:t>
            </a:r>
          </a:p>
          <a:p>
            <a:pPr marL="285750" indent="-285750">
              <a:spcBef>
                <a:spcPts val="600"/>
              </a:spcBef>
              <a:buFont typeface="Arial" panose="020B0604020202020204" pitchFamily="34" charset="0"/>
              <a:buChar char="•"/>
            </a:pPr>
            <a:r>
              <a:rPr lang="de-DE" dirty="0"/>
              <a:t>Mehr Daten (z.B. zum Training einer KI) von verschiedenen Hitzequellen und deren –</a:t>
            </a:r>
            <a:r>
              <a:rPr lang="de-DE" dirty="0" err="1"/>
              <a:t>signaturen</a:t>
            </a:r>
            <a:r>
              <a:rPr lang="de-DE" dirty="0"/>
              <a:t>: Veröffentlichungen wie </a:t>
            </a:r>
          </a:p>
          <a:p>
            <a:pPr marL="971550" lvl="1" indent="-285750">
              <a:spcBef>
                <a:spcPts val="600"/>
              </a:spcBef>
            </a:pPr>
            <a:r>
              <a:rPr lang="en-US" sz="1800" dirty="0">
                <a:latin typeface="Saira" panose="020B0604020202020204" charset="0"/>
                <a:hlinkClick r:id="rId5"/>
              </a:rPr>
              <a:t>Smart city and fire detection using thermal imaging</a:t>
            </a:r>
            <a:r>
              <a:rPr lang="en-US" sz="1800" dirty="0">
                <a:latin typeface="Saira" panose="020B0604020202020204" charset="0"/>
              </a:rPr>
              <a:t> </a:t>
            </a:r>
          </a:p>
          <a:p>
            <a:pPr marL="971550" lvl="1" indent="-285750">
              <a:spcBef>
                <a:spcPts val="600"/>
              </a:spcBef>
            </a:pPr>
            <a:r>
              <a:rPr lang="en-US" sz="1800" dirty="0">
                <a:latin typeface="Saira" panose="020B0604020202020204" charset="0"/>
                <a:hlinkClick r:id="rId6"/>
              </a:rPr>
              <a:t>Automated classification of heat sources detected using SWIR remote sensing</a:t>
            </a:r>
            <a:endParaRPr lang="en-US" sz="1800" dirty="0">
              <a:latin typeface="Saira" panose="020B0604020202020204" charset="0"/>
            </a:endParaRPr>
          </a:p>
          <a:p>
            <a:pPr marL="971550" lvl="1" indent="-285750">
              <a:spcBef>
                <a:spcPts val="600"/>
              </a:spcBef>
            </a:pPr>
            <a:r>
              <a:rPr lang="en-US" sz="1800" dirty="0">
                <a:latin typeface="Saira" panose="020B0604020202020204" charset="0"/>
                <a:hlinkClick r:id="rId7"/>
              </a:rPr>
              <a:t>Predicting real-time fire heat release rate by flame images and deep learning</a:t>
            </a:r>
            <a:r>
              <a:rPr lang="en-US" sz="1800" dirty="0">
                <a:latin typeface="Saira" panose="020B0604020202020204" charset="0"/>
              </a:rPr>
              <a:t> </a:t>
            </a:r>
          </a:p>
          <a:p>
            <a:pPr marL="971550" lvl="1" indent="-285750">
              <a:spcBef>
                <a:spcPts val="600"/>
              </a:spcBef>
            </a:pPr>
            <a:r>
              <a:rPr lang="en-US" sz="1800" dirty="0">
                <a:latin typeface="Saira" panose="020B0604020202020204" charset="0"/>
                <a:hlinkClick r:id="rId8"/>
              </a:rPr>
              <a:t>Review of Modern Forest Fire Detection Techniques: Innovations in Image Processing and Deep Learning </a:t>
            </a:r>
            <a:endParaRPr lang="en-US" sz="1800" dirty="0">
              <a:latin typeface="Saira" panose="020B0604020202020204" charset="0"/>
            </a:endParaRPr>
          </a:p>
          <a:p>
            <a:pPr>
              <a:spcBef>
                <a:spcPts val="600"/>
              </a:spcBef>
            </a:pPr>
            <a:r>
              <a:rPr lang="en-US" dirty="0"/>
              <a:t>      </a:t>
            </a:r>
            <a:r>
              <a:rPr lang="en-US" dirty="0" err="1"/>
              <a:t>sind</a:t>
            </a:r>
            <a:r>
              <a:rPr lang="en-US" dirty="0"/>
              <a:t> teils </a:t>
            </a:r>
            <a:r>
              <a:rPr lang="en-US" dirty="0" err="1"/>
              <a:t>ohne</a:t>
            </a:r>
            <a:r>
              <a:rPr lang="en-US" dirty="0"/>
              <a:t> Daten/-</a:t>
            </a:r>
            <a:r>
              <a:rPr lang="en-US" dirty="0" err="1"/>
              <a:t>quellen</a:t>
            </a:r>
            <a:r>
              <a:rPr lang="en-US" dirty="0"/>
              <a:t>.</a:t>
            </a:r>
            <a:endParaRPr lang="de-DE" dirty="0"/>
          </a:p>
          <a:p>
            <a:pPr>
              <a:spcBef>
                <a:spcPts val="600"/>
              </a:spcBef>
            </a:pPr>
            <a:endParaRPr lang="de-DE" sz="1700" dirty="0"/>
          </a:p>
          <a:p>
            <a:pPr>
              <a:spcBef>
                <a:spcPts val="600"/>
              </a:spcBef>
            </a:pPr>
            <a:endParaRPr lang="de-DE" dirty="0"/>
          </a:p>
        </p:txBody>
      </p:sp>
    </p:spTree>
    <p:extLst>
      <p:ext uri="{BB962C8B-B14F-4D97-AF65-F5344CB8AC3E}">
        <p14:creationId xmlns:p14="http://schemas.microsoft.com/office/powerpoint/2010/main" val="1925050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91D9BB-6792-80A8-33AD-3E4CCAAB74CC}"/>
              </a:ext>
            </a:extLst>
          </p:cNvPr>
          <p:cNvSpPr>
            <a:spLocks noGrp="1"/>
          </p:cNvSpPr>
          <p:nvPr>
            <p:ph type="title"/>
          </p:nvPr>
        </p:nvSpPr>
        <p:spPr/>
        <p:txBody>
          <a:bodyPr/>
          <a:lstStyle/>
          <a:p>
            <a:r>
              <a:rPr lang="de-DE" dirty="0"/>
              <a:t>Definitionen</a:t>
            </a:r>
          </a:p>
        </p:txBody>
      </p:sp>
      <p:sp>
        <p:nvSpPr>
          <p:cNvPr id="3" name="Textplatzhalter 2">
            <a:extLst>
              <a:ext uri="{FF2B5EF4-FFF2-40B4-BE49-F238E27FC236}">
                <a16:creationId xmlns:a16="http://schemas.microsoft.com/office/drawing/2014/main" id="{FA082BA4-FD65-081E-5EA6-BF8DA5361526}"/>
              </a:ext>
            </a:extLst>
          </p:cNvPr>
          <p:cNvSpPr>
            <a:spLocks noGrp="1"/>
          </p:cNvSpPr>
          <p:nvPr>
            <p:ph type="body" sz="quarter" idx="10"/>
          </p:nvPr>
        </p:nvSpPr>
        <p:spPr/>
        <p:txBody>
          <a:bodyPr/>
          <a:lstStyle/>
          <a:p>
            <a:r>
              <a:rPr lang="de-DE" dirty="0"/>
              <a:t>01</a:t>
            </a:r>
          </a:p>
        </p:txBody>
      </p:sp>
      <p:sp>
        <p:nvSpPr>
          <p:cNvPr id="4" name="Datumsplatzhalter 3">
            <a:extLst>
              <a:ext uri="{FF2B5EF4-FFF2-40B4-BE49-F238E27FC236}">
                <a16:creationId xmlns:a16="http://schemas.microsoft.com/office/drawing/2014/main" id="{467116B8-62AC-F187-2FF1-212CB4367C2B}"/>
              </a:ext>
            </a:extLst>
          </p:cNvPr>
          <p:cNvSpPr>
            <a:spLocks noGrp="1"/>
          </p:cNvSpPr>
          <p:nvPr>
            <p:ph type="dt" sz="half" idx="11"/>
          </p:nvPr>
        </p:nvSpPr>
        <p:spPr/>
        <p:txBody>
          <a:bodyPr/>
          <a:lstStyle/>
          <a:p>
            <a:r>
              <a:rPr lang="de-DE" dirty="0"/>
              <a:t>26.09.2025</a:t>
            </a:r>
          </a:p>
        </p:txBody>
      </p:sp>
      <p:sp>
        <p:nvSpPr>
          <p:cNvPr id="5" name="Foliennummernplatzhalter 4">
            <a:extLst>
              <a:ext uri="{FF2B5EF4-FFF2-40B4-BE49-F238E27FC236}">
                <a16:creationId xmlns:a16="http://schemas.microsoft.com/office/drawing/2014/main" id="{ACCA86D8-0CEF-FD70-2DCF-B453365E647E}"/>
              </a:ext>
            </a:extLst>
          </p:cNvPr>
          <p:cNvSpPr>
            <a:spLocks noGrp="1"/>
          </p:cNvSpPr>
          <p:nvPr>
            <p:ph type="sldNum" sz="quarter" idx="14"/>
          </p:nvPr>
        </p:nvSpPr>
        <p:spPr/>
        <p:txBody>
          <a:bodyPr/>
          <a:lstStyle/>
          <a:p>
            <a:fld id="{2C1D9093-59ED-42EA-84A8-02F23E3FF026}" type="slidenum">
              <a:rPr lang="de-DE" smtClean="0"/>
              <a:pPr/>
              <a:t>2</a:t>
            </a:fld>
            <a:endParaRPr lang="de-DE" dirty="0"/>
          </a:p>
        </p:txBody>
      </p:sp>
      <p:sp>
        <p:nvSpPr>
          <p:cNvPr id="6" name="Textplatzhalter 5">
            <a:extLst>
              <a:ext uri="{FF2B5EF4-FFF2-40B4-BE49-F238E27FC236}">
                <a16:creationId xmlns:a16="http://schemas.microsoft.com/office/drawing/2014/main" id="{B83768CC-C14D-07FE-867E-815FC6ED75D3}"/>
              </a:ext>
            </a:extLst>
          </p:cNvPr>
          <p:cNvSpPr>
            <a:spLocks noGrp="1"/>
          </p:cNvSpPr>
          <p:nvPr>
            <p:ph type="body" sz="quarter" idx="15"/>
          </p:nvPr>
        </p:nvSpPr>
        <p:spPr/>
        <p:txBody>
          <a:bodyPr/>
          <a:lstStyle/>
          <a:p>
            <a:r>
              <a:rPr lang="de-DE" dirty="0"/>
              <a:t>Markus Putnings</a:t>
            </a:r>
          </a:p>
        </p:txBody>
      </p:sp>
    </p:spTree>
    <p:extLst>
      <p:ext uri="{BB962C8B-B14F-4D97-AF65-F5344CB8AC3E}">
        <p14:creationId xmlns:p14="http://schemas.microsoft.com/office/powerpoint/2010/main" val="4069111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A30F4-C8F2-A9B6-95F2-AFED6E109B2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E1F2CE4-C242-60E5-242C-803100C2F8EC}"/>
              </a:ext>
            </a:extLst>
          </p:cNvPr>
          <p:cNvSpPr>
            <a:spLocks noGrp="1"/>
          </p:cNvSpPr>
          <p:nvPr>
            <p:ph type="title"/>
          </p:nvPr>
        </p:nvSpPr>
        <p:spPr/>
        <p:txBody>
          <a:bodyPr/>
          <a:lstStyle/>
          <a:p>
            <a:r>
              <a:rPr lang="de-DE" dirty="0"/>
              <a:t>Daten nachnutzen</a:t>
            </a:r>
          </a:p>
        </p:txBody>
      </p:sp>
      <p:sp>
        <p:nvSpPr>
          <p:cNvPr id="3" name="Textplatzhalter 2">
            <a:extLst>
              <a:ext uri="{FF2B5EF4-FFF2-40B4-BE49-F238E27FC236}">
                <a16:creationId xmlns:a16="http://schemas.microsoft.com/office/drawing/2014/main" id="{54D8E701-7E95-E9F3-788D-C494BEA02A17}"/>
              </a:ext>
            </a:extLst>
          </p:cNvPr>
          <p:cNvSpPr>
            <a:spLocks noGrp="1"/>
          </p:cNvSpPr>
          <p:nvPr>
            <p:ph type="body" sz="quarter" idx="10"/>
          </p:nvPr>
        </p:nvSpPr>
        <p:spPr/>
        <p:txBody>
          <a:bodyPr/>
          <a:lstStyle/>
          <a:p>
            <a:r>
              <a:rPr lang="de-DE" dirty="0"/>
              <a:t>04</a:t>
            </a:r>
          </a:p>
        </p:txBody>
      </p:sp>
      <p:sp>
        <p:nvSpPr>
          <p:cNvPr id="4" name="Datumsplatzhalter 3">
            <a:extLst>
              <a:ext uri="{FF2B5EF4-FFF2-40B4-BE49-F238E27FC236}">
                <a16:creationId xmlns:a16="http://schemas.microsoft.com/office/drawing/2014/main" id="{563EF674-177C-79C8-7844-559AADFC6EFD}"/>
              </a:ext>
            </a:extLst>
          </p:cNvPr>
          <p:cNvSpPr>
            <a:spLocks noGrp="1"/>
          </p:cNvSpPr>
          <p:nvPr>
            <p:ph type="dt" sz="half" idx="11"/>
          </p:nvPr>
        </p:nvSpPr>
        <p:spPr/>
        <p:txBody>
          <a:bodyPr/>
          <a:lstStyle/>
          <a:p>
            <a:r>
              <a:rPr lang="de-DE" dirty="0"/>
              <a:t>26.09.2025</a:t>
            </a:r>
          </a:p>
          <a:p>
            <a:endParaRPr lang="de-DE" dirty="0"/>
          </a:p>
        </p:txBody>
      </p:sp>
      <p:sp>
        <p:nvSpPr>
          <p:cNvPr id="5" name="Foliennummernplatzhalter 4">
            <a:extLst>
              <a:ext uri="{FF2B5EF4-FFF2-40B4-BE49-F238E27FC236}">
                <a16:creationId xmlns:a16="http://schemas.microsoft.com/office/drawing/2014/main" id="{4B8DA354-3401-E485-BBFE-394E809372A1}"/>
              </a:ext>
            </a:extLst>
          </p:cNvPr>
          <p:cNvSpPr>
            <a:spLocks noGrp="1"/>
          </p:cNvSpPr>
          <p:nvPr>
            <p:ph type="sldNum" sz="quarter" idx="14"/>
          </p:nvPr>
        </p:nvSpPr>
        <p:spPr/>
        <p:txBody>
          <a:bodyPr/>
          <a:lstStyle/>
          <a:p>
            <a:fld id="{2C1D9093-59ED-42EA-84A8-02F23E3FF026}" type="slidenum">
              <a:rPr lang="de-DE" smtClean="0"/>
              <a:pPr/>
              <a:t>20</a:t>
            </a:fld>
            <a:endParaRPr lang="de-DE" dirty="0"/>
          </a:p>
        </p:txBody>
      </p:sp>
      <p:sp>
        <p:nvSpPr>
          <p:cNvPr id="6" name="Textplatzhalter 5">
            <a:extLst>
              <a:ext uri="{FF2B5EF4-FFF2-40B4-BE49-F238E27FC236}">
                <a16:creationId xmlns:a16="http://schemas.microsoft.com/office/drawing/2014/main" id="{AAF26E12-541D-7945-0B3A-C74F20A75783}"/>
              </a:ext>
            </a:extLst>
          </p:cNvPr>
          <p:cNvSpPr>
            <a:spLocks noGrp="1"/>
          </p:cNvSpPr>
          <p:nvPr>
            <p:ph type="body" sz="quarter" idx="15"/>
          </p:nvPr>
        </p:nvSpPr>
        <p:spPr/>
        <p:txBody>
          <a:bodyPr/>
          <a:lstStyle/>
          <a:p>
            <a:r>
              <a:rPr lang="de-DE" dirty="0"/>
              <a:t>Markus Putnings</a:t>
            </a:r>
          </a:p>
        </p:txBody>
      </p:sp>
    </p:spTree>
    <p:extLst>
      <p:ext uri="{BB962C8B-B14F-4D97-AF65-F5344CB8AC3E}">
        <p14:creationId xmlns:p14="http://schemas.microsoft.com/office/powerpoint/2010/main" val="20243178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F3DD6-D3C9-FCC3-9A3D-CCA254F0400D}"/>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0E785236-2758-BE27-3C37-0B15699DF00F}"/>
              </a:ext>
            </a:extLst>
          </p:cNvPr>
          <p:cNvSpPr>
            <a:spLocks noGrp="1"/>
          </p:cNvSpPr>
          <p:nvPr>
            <p:ph type="body" sz="quarter" idx="10"/>
          </p:nvPr>
        </p:nvSpPr>
        <p:spPr/>
        <p:txBody>
          <a:bodyPr/>
          <a:lstStyle/>
          <a:p>
            <a:r>
              <a:rPr lang="de-DE" dirty="0"/>
              <a:t>Welche Daten werden am häufigsten firmenseitig genutzt?</a:t>
            </a:r>
          </a:p>
        </p:txBody>
      </p:sp>
      <p:sp>
        <p:nvSpPr>
          <p:cNvPr id="2" name="Datumsplatzhalter 1">
            <a:extLst>
              <a:ext uri="{FF2B5EF4-FFF2-40B4-BE49-F238E27FC236}">
                <a16:creationId xmlns:a16="http://schemas.microsoft.com/office/drawing/2014/main" id="{D201D2BF-5E61-EE0C-1D6E-6D10EFA09EDE}"/>
              </a:ext>
            </a:extLst>
          </p:cNvPr>
          <p:cNvSpPr>
            <a:spLocks noGrp="1"/>
          </p:cNvSpPr>
          <p:nvPr>
            <p:ph type="dt" sz="half" idx="12"/>
          </p:nvPr>
        </p:nvSpPr>
        <p:spPr/>
        <p:txBody>
          <a:bodyPr/>
          <a:lstStyle/>
          <a:p>
            <a:r>
              <a:rPr lang="de-DE" dirty="0"/>
              <a:t>26.09.2025</a:t>
            </a:r>
          </a:p>
          <a:p>
            <a:endParaRPr lang="de-DE" dirty="0"/>
          </a:p>
        </p:txBody>
      </p:sp>
      <p:sp>
        <p:nvSpPr>
          <p:cNvPr id="4" name="Foliennummernplatzhalter 3">
            <a:extLst>
              <a:ext uri="{FF2B5EF4-FFF2-40B4-BE49-F238E27FC236}">
                <a16:creationId xmlns:a16="http://schemas.microsoft.com/office/drawing/2014/main" id="{C1802626-D4B9-653A-17D0-0C4CF95D2BB9}"/>
              </a:ext>
            </a:extLst>
          </p:cNvPr>
          <p:cNvSpPr>
            <a:spLocks noGrp="1"/>
          </p:cNvSpPr>
          <p:nvPr>
            <p:ph type="sldNum" sz="quarter" idx="14"/>
          </p:nvPr>
        </p:nvSpPr>
        <p:spPr/>
        <p:txBody>
          <a:bodyPr/>
          <a:lstStyle/>
          <a:p>
            <a:fld id="{2C1D9093-59ED-42EA-84A8-02F23E3FF026}" type="slidenum">
              <a:rPr lang="de-DE" smtClean="0"/>
              <a:pPr/>
              <a:t>21</a:t>
            </a:fld>
            <a:endParaRPr lang="de-DE" dirty="0"/>
          </a:p>
        </p:txBody>
      </p:sp>
      <p:sp>
        <p:nvSpPr>
          <p:cNvPr id="10" name="Textplatzhalter 9">
            <a:extLst>
              <a:ext uri="{FF2B5EF4-FFF2-40B4-BE49-F238E27FC236}">
                <a16:creationId xmlns:a16="http://schemas.microsoft.com/office/drawing/2014/main" id="{781EA1FA-B93B-A076-6E9D-3489953D9CF0}"/>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FADCE672-3CAD-6491-58A5-87D09F005AB3}"/>
              </a:ext>
            </a:extLst>
          </p:cNvPr>
          <p:cNvSpPr>
            <a:spLocks noGrp="1"/>
          </p:cNvSpPr>
          <p:nvPr>
            <p:ph type="ftr" sz="quarter" idx="16"/>
          </p:nvPr>
        </p:nvSpPr>
        <p:spPr/>
        <p:txBody>
          <a:bodyPr/>
          <a:lstStyle/>
          <a:p>
            <a:r>
              <a:rPr lang="de-DE" dirty="0"/>
              <a:t>Open Data &amp; Open Government Data</a:t>
            </a:r>
          </a:p>
          <a:p>
            <a:endParaRPr lang="de-DE" dirty="0"/>
          </a:p>
        </p:txBody>
      </p:sp>
      <p:graphicFrame>
        <p:nvGraphicFramePr>
          <p:cNvPr id="12" name="Diagramm 11">
            <a:extLst>
              <a:ext uri="{FF2B5EF4-FFF2-40B4-BE49-F238E27FC236}">
                <a16:creationId xmlns:a16="http://schemas.microsoft.com/office/drawing/2014/main" id="{4EE0A3F0-5410-EBC2-6023-4E54D6230C48}"/>
              </a:ext>
            </a:extLst>
          </p:cNvPr>
          <p:cNvGraphicFramePr/>
          <p:nvPr>
            <p:extLst>
              <p:ext uri="{D42A27DB-BD31-4B8C-83A1-F6EECF244321}">
                <p14:modId xmlns:p14="http://schemas.microsoft.com/office/powerpoint/2010/main" val="1960700396"/>
              </p:ext>
            </p:extLst>
          </p:nvPr>
        </p:nvGraphicFramePr>
        <p:xfrm>
          <a:off x="888997" y="1036880"/>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feld 15">
            <a:extLst>
              <a:ext uri="{FF2B5EF4-FFF2-40B4-BE49-F238E27FC236}">
                <a16:creationId xmlns:a16="http://schemas.microsoft.com/office/drawing/2014/main" id="{10F2C538-1B9C-A83C-306B-652FD4B120E7}"/>
              </a:ext>
            </a:extLst>
          </p:cNvPr>
          <p:cNvSpPr txBox="1"/>
          <p:nvPr/>
        </p:nvSpPr>
        <p:spPr>
          <a:xfrm>
            <a:off x="8654058" y="1035885"/>
            <a:ext cx="3302198" cy="1323439"/>
          </a:xfrm>
          <a:prstGeom prst="rect">
            <a:avLst/>
          </a:prstGeom>
          <a:solidFill>
            <a:schemeClr val="bg1"/>
          </a:solidFill>
        </p:spPr>
        <p:txBody>
          <a:bodyPr wrap="square">
            <a:spAutoFit/>
          </a:bodyPr>
          <a:lstStyle/>
          <a:p>
            <a:pPr lvl="1"/>
            <a:r>
              <a:rPr lang="de-DE" sz="800" i="1" dirty="0"/>
              <a:t>In Anlehnung an „</a:t>
            </a:r>
            <a:r>
              <a:rPr lang="en-US" sz="800" i="1" dirty="0"/>
              <a:t>Figure 20: Re-used data categories vs. most available data sets by data category on the European Data Portal (in percentages) </a:t>
            </a:r>
            <a:r>
              <a:rPr lang="de-DE" sz="800" i="1" dirty="0"/>
              <a:t>“ aus Berends, Jorn et al. „Re-</a:t>
            </a:r>
            <a:r>
              <a:rPr lang="de-DE" sz="800" i="1" dirty="0" err="1"/>
              <a:t>using</a:t>
            </a:r>
            <a:r>
              <a:rPr lang="de-DE" sz="800" i="1" dirty="0"/>
              <a:t> Open Data. A </a:t>
            </a:r>
            <a:r>
              <a:rPr lang="de-DE" sz="800" i="1" dirty="0" err="1"/>
              <a:t>study</a:t>
            </a:r>
            <a:r>
              <a:rPr lang="de-DE" sz="800" i="1" dirty="0"/>
              <a:t> on </a:t>
            </a:r>
            <a:r>
              <a:rPr lang="de-DE" sz="800" i="1" dirty="0" err="1"/>
              <a:t>companies</a:t>
            </a:r>
            <a:r>
              <a:rPr lang="de-DE" sz="800" i="1" dirty="0"/>
              <a:t> </a:t>
            </a:r>
            <a:r>
              <a:rPr lang="de-DE" sz="800" i="1" dirty="0" err="1"/>
              <a:t>transforming</a:t>
            </a:r>
            <a:r>
              <a:rPr lang="de-DE" sz="800" i="1" dirty="0"/>
              <a:t> Open Data </a:t>
            </a:r>
            <a:r>
              <a:rPr lang="de-DE" sz="800" i="1" dirty="0" err="1"/>
              <a:t>into</a:t>
            </a:r>
            <a:r>
              <a:rPr lang="de-DE" sz="800" i="1" dirty="0"/>
              <a:t> </a:t>
            </a:r>
            <a:r>
              <a:rPr lang="de-DE" sz="800" i="1" dirty="0" err="1"/>
              <a:t>economic</a:t>
            </a:r>
            <a:r>
              <a:rPr lang="de-DE" sz="800" i="1" dirty="0"/>
              <a:t> &amp; </a:t>
            </a:r>
            <a:r>
              <a:rPr lang="de-DE" sz="800" i="1" dirty="0" err="1"/>
              <a:t>societal</a:t>
            </a:r>
            <a:r>
              <a:rPr lang="de-DE" sz="800" i="1" dirty="0"/>
              <a:t> </a:t>
            </a:r>
            <a:r>
              <a:rPr lang="de-DE" sz="800" i="1" dirty="0" err="1"/>
              <a:t>value</a:t>
            </a:r>
            <a:r>
              <a:rPr lang="de-DE" sz="800" i="1" dirty="0"/>
              <a:t>.“ </a:t>
            </a:r>
            <a:r>
              <a:rPr lang="en-US" sz="800" i="1" dirty="0"/>
              <a:t>Publications Office of the European Union </a:t>
            </a:r>
            <a:r>
              <a:rPr lang="de-DE" sz="800" i="1" dirty="0"/>
              <a:t>(2020): Seite 27, Lizenz: CC BY 4.0, </a:t>
            </a:r>
            <a:r>
              <a:rPr lang="de-DE" sz="800" i="1" dirty="0">
                <a:solidFill>
                  <a:srgbClr val="0563C1"/>
                </a:solidFill>
                <a:hlinkClick r:id="rId4"/>
              </a:rPr>
              <a:t>https://creativecommons.org/licenses/by/4.0/</a:t>
            </a:r>
            <a:r>
              <a:rPr lang="de-DE" sz="800" i="1" dirty="0">
                <a:hlinkClick r:id="rId4"/>
              </a:rPr>
              <a:t>legalcode</a:t>
            </a:r>
            <a:r>
              <a:rPr lang="de-DE" sz="800" i="1" dirty="0"/>
              <a:t>, Zugriff: 29.08.2025. Veränderung: Umsortierung, Kürzungen. Abrufbar unter </a:t>
            </a:r>
            <a:r>
              <a:rPr lang="de-DE" sz="800" i="1" dirty="0">
                <a:solidFill>
                  <a:srgbClr val="0563C1"/>
                </a:solidFill>
                <a:hlinkClick r:id="rId5"/>
              </a:rPr>
              <a:t>https://data.europa.eu/doi/10.2830/876679</a:t>
            </a:r>
            <a:r>
              <a:rPr lang="de-DE" sz="800" i="1" dirty="0">
                <a:solidFill>
                  <a:srgbClr val="0563C1"/>
                </a:solidFill>
              </a:rPr>
              <a:t> </a:t>
            </a:r>
          </a:p>
          <a:p>
            <a:pPr lvl="1"/>
            <a:endParaRPr lang="de-DE" sz="800" dirty="0"/>
          </a:p>
        </p:txBody>
      </p:sp>
      <p:sp>
        <p:nvSpPr>
          <p:cNvPr id="17" name="Textfeld 16">
            <a:extLst>
              <a:ext uri="{FF2B5EF4-FFF2-40B4-BE49-F238E27FC236}">
                <a16:creationId xmlns:a16="http://schemas.microsoft.com/office/drawing/2014/main" id="{69FC2A67-497E-397D-DBED-43CF26C729EE}"/>
              </a:ext>
            </a:extLst>
          </p:cNvPr>
          <p:cNvSpPr txBox="1"/>
          <p:nvPr/>
        </p:nvSpPr>
        <p:spPr>
          <a:xfrm>
            <a:off x="9098756" y="2207416"/>
            <a:ext cx="2693194" cy="3139321"/>
          </a:xfrm>
          <a:prstGeom prst="rect">
            <a:avLst/>
          </a:prstGeom>
          <a:noFill/>
        </p:spPr>
        <p:txBody>
          <a:bodyPr wrap="square" rtlCol="0">
            <a:spAutoFit/>
          </a:bodyPr>
          <a:lstStyle/>
          <a:p>
            <a:pPr algn="l"/>
            <a:endParaRPr lang="de-DE" sz="1400" dirty="0"/>
          </a:p>
          <a:p>
            <a:pPr algn="l"/>
            <a:r>
              <a:rPr lang="de-DE" dirty="0"/>
              <a:t>Primär solche über Märkte, Marktchancen und Marktkonkurrenten!</a:t>
            </a:r>
          </a:p>
          <a:p>
            <a:pPr algn="l"/>
            <a:endParaRPr lang="de-DE" dirty="0"/>
          </a:p>
          <a:p>
            <a:pPr algn="l"/>
            <a:r>
              <a:rPr lang="de-DE" dirty="0"/>
              <a:t>Die Datenlage ist teils gut…</a:t>
            </a:r>
          </a:p>
          <a:p>
            <a:pPr algn="l"/>
            <a:endParaRPr lang="de-DE" dirty="0"/>
          </a:p>
          <a:p>
            <a:pPr algn="l"/>
            <a:endParaRPr lang="de-DE" dirty="0"/>
          </a:p>
          <a:p>
            <a:pPr algn="l"/>
            <a:r>
              <a:rPr lang="de-DE" dirty="0"/>
              <a:t>…teils noch schlecht.</a:t>
            </a:r>
          </a:p>
          <a:p>
            <a:pPr algn="l"/>
            <a:endParaRPr lang="de-DE" dirty="0"/>
          </a:p>
        </p:txBody>
      </p:sp>
      <p:sp>
        <p:nvSpPr>
          <p:cNvPr id="18" name="Gleichschenkliges Dreieck 17">
            <a:extLst>
              <a:ext uri="{FF2B5EF4-FFF2-40B4-BE49-F238E27FC236}">
                <a16:creationId xmlns:a16="http://schemas.microsoft.com/office/drawing/2014/main" id="{EA237AB6-80A9-830A-8627-182A44581B25}"/>
              </a:ext>
            </a:extLst>
          </p:cNvPr>
          <p:cNvSpPr>
            <a:spLocks noChangeAspect="1"/>
          </p:cNvSpPr>
          <p:nvPr/>
        </p:nvSpPr>
        <p:spPr>
          <a:xfrm rot="16200000">
            <a:off x="8844450" y="3634964"/>
            <a:ext cx="180000" cy="194567"/>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Gleichschenkliges Dreieck 18">
            <a:extLst>
              <a:ext uri="{FF2B5EF4-FFF2-40B4-BE49-F238E27FC236}">
                <a16:creationId xmlns:a16="http://schemas.microsoft.com/office/drawing/2014/main" id="{D3FAA0FD-0551-6683-9E3B-757B1767B7F6}"/>
              </a:ext>
            </a:extLst>
          </p:cNvPr>
          <p:cNvSpPr>
            <a:spLocks noChangeAspect="1"/>
          </p:cNvSpPr>
          <p:nvPr/>
        </p:nvSpPr>
        <p:spPr>
          <a:xfrm rot="16200000">
            <a:off x="8844226" y="4728030"/>
            <a:ext cx="180000" cy="194567"/>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400484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805F5-3318-320A-D6B3-9C87A2B656E0}"/>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481F1F8E-B0CD-C32C-BC48-36FE3DA69273}"/>
              </a:ext>
            </a:extLst>
          </p:cNvPr>
          <p:cNvSpPr>
            <a:spLocks noGrp="1"/>
          </p:cNvSpPr>
          <p:nvPr>
            <p:ph type="body" sz="quarter" idx="10"/>
          </p:nvPr>
        </p:nvSpPr>
        <p:spPr/>
        <p:txBody>
          <a:bodyPr/>
          <a:lstStyle/>
          <a:p>
            <a:r>
              <a:rPr lang="de-DE" dirty="0"/>
              <a:t>Welche Daten werden am häufigsten firmenseitig genutzt?</a:t>
            </a:r>
          </a:p>
        </p:txBody>
      </p:sp>
      <p:sp>
        <p:nvSpPr>
          <p:cNvPr id="2" name="Datumsplatzhalter 1">
            <a:extLst>
              <a:ext uri="{FF2B5EF4-FFF2-40B4-BE49-F238E27FC236}">
                <a16:creationId xmlns:a16="http://schemas.microsoft.com/office/drawing/2014/main" id="{C4949C60-D710-866F-4451-E39AEE683EFD}"/>
              </a:ext>
            </a:extLst>
          </p:cNvPr>
          <p:cNvSpPr>
            <a:spLocks noGrp="1"/>
          </p:cNvSpPr>
          <p:nvPr>
            <p:ph type="dt" sz="half" idx="12"/>
          </p:nvPr>
        </p:nvSpPr>
        <p:spPr/>
        <p:txBody>
          <a:bodyPr/>
          <a:lstStyle/>
          <a:p>
            <a:r>
              <a:rPr lang="de-DE" dirty="0"/>
              <a:t>26.09.2025</a:t>
            </a:r>
          </a:p>
          <a:p>
            <a:endParaRPr lang="de-DE" dirty="0"/>
          </a:p>
        </p:txBody>
      </p:sp>
      <p:sp>
        <p:nvSpPr>
          <p:cNvPr id="4" name="Foliennummernplatzhalter 3">
            <a:extLst>
              <a:ext uri="{FF2B5EF4-FFF2-40B4-BE49-F238E27FC236}">
                <a16:creationId xmlns:a16="http://schemas.microsoft.com/office/drawing/2014/main" id="{3C823BD0-FF0E-08D2-50EF-9D4DBE492C8E}"/>
              </a:ext>
            </a:extLst>
          </p:cNvPr>
          <p:cNvSpPr>
            <a:spLocks noGrp="1"/>
          </p:cNvSpPr>
          <p:nvPr>
            <p:ph type="sldNum" sz="quarter" idx="14"/>
          </p:nvPr>
        </p:nvSpPr>
        <p:spPr/>
        <p:txBody>
          <a:bodyPr/>
          <a:lstStyle/>
          <a:p>
            <a:fld id="{2C1D9093-59ED-42EA-84A8-02F23E3FF026}" type="slidenum">
              <a:rPr lang="de-DE" smtClean="0"/>
              <a:pPr/>
              <a:t>22</a:t>
            </a:fld>
            <a:endParaRPr lang="de-DE" dirty="0"/>
          </a:p>
        </p:txBody>
      </p:sp>
      <p:sp>
        <p:nvSpPr>
          <p:cNvPr id="10" name="Textplatzhalter 9">
            <a:extLst>
              <a:ext uri="{FF2B5EF4-FFF2-40B4-BE49-F238E27FC236}">
                <a16:creationId xmlns:a16="http://schemas.microsoft.com/office/drawing/2014/main" id="{5FFEF53C-1273-0EAA-CCE8-4C1CBCD1FB8E}"/>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930A77A6-3A10-9535-DBF0-51B453779C2C}"/>
              </a:ext>
            </a:extLst>
          </p:cNvPr>
          <p:cNvSpPr>
            <a:spLocks noGrp="1"/>
          </p:cNvSpPr>
          <p:nvPr>
            <p:ph type="ftr" sz="quarter" idx="16"/>
          </p:nvPr>
        </p:nvSpPr>
        <p:spPr/>
        <p:txBody>
          <a:bodyPr/>
          <a:lstStyle/>
          <a:p>
            <a:r>
              <a:rPr lang="de-DE" dirty="0"/>
              <a:t>Open Data &amp; Open Government Data</a:t>
            </a:r>
          </a:p>
          <a:p>
            <a:endParaRPr lang="de-DE" dirty="0"/>
          </a:p>
        </p:txBody>
      </p:sp>
      <p:sp>
        <p:nvSpPr>
          <p:cNvPr id="16" name="Textfeld 15">
            <a:extLst>
              <a:ext uri="{FF2B5EF4-FFF2-40B4-BE49-F238E27FC236}">
                <a16:creationId xmlns:a16="http://schemas.microsoft.com/office/drawing/2014/main" id="{BE561B0F-1EAA-CE9C-22EF-D7F2685C0180}"/>
              </a:ext>
            </a:extLst>
          </p:cNvPr>
          <p:cNvSpPr txBox="1"/>
          <p:nvPr/>
        </p:nvSpPr>
        <p:spPr>
          <a:xfrm>
            <a:off x="8654058" y="1035885"/>
            <a:ext cx="3302198" cy="1200329"/>
          </a:xfrm>
          <a:prstGeom prst="rect">
            <a:avLst/>
          </a:prstGeom>
          <a:solidFill>
            <a:schemeClr val="bg1"/>
          </a:solidFill>
        </p:spPr>
        <p:txBody>
          <a:bodyPr wrap="square">
            <a:spAutoFit/>
          </a:bodyPr>
          <a:lstStyle/>
          <a:p>
            <a:pPr lvl="1"/>
            <a:r>
              <a:rPr lang="de-DE" sz="800" i="1" dirty="0"/>
              <a:t>In Anlehnung an „</a:t>
            </a:r>
            <a:r>
              <a:rPr lang="en-US" sz="800" i="1" dirty="0"/>
              <a:t>Top 3 most used Open Data domains</a:t>
            </a:r>
            <a:r>
              <a:rPr lang="de-DE" sz="800" i="1" dirty="0"/>
              <a:t>“ und „Most </a:t>
            </a:r>
            <a:r>
              <a:rPr lang="de-DE" sz="800" i="1" dirty="0" err="1"/>
              <a:t>often</a:t>
            </a:r>
            <a:r>
              <a:rPr lang="de-DE" sz="800" i="1" dirty="0"/>
              <a:t> </a:t>
            </a:r>
            <a:r>
              <a:rPr lang="de-DE" sz="800" i="1" dirty="0" err="1"/>
              <a:t>combined</a:t>
            </a:r>
            <a:r>
              <a:rPr lang="de-DE" sz="800" i="1" dirty="0"/>
              <a:t> Open Data </a:t>
            </a:r>
            <a:r>
              <a:rPr lang="de-DE" sz="800" i="1" dirty="0" err="1"/>
              <a:t>categories</a:t>
            </a:r>
            <a:r>
              <a:rPr lang="de-DE" sz="800" i="1" dirty="0"/>
              <a:t>“ aus Berends, Jorn et al. „Re-</a:t>
            </a:r>
            <a:r>
              <a:rPr lang="de-DE" sz="800" i="1" dirty="0" err="1"/>
              <a:t>using</a:t>
            </a:r>
            <a:r>
              <a:rPr lang="de-DE" sz="800" i="1" dirty="0"/>
              <a:t> Open Data. A </a:t>
            </a:r>
            <a:r>
              <a:rPr lang="de-DE" sz="800" i="1" dirty="0" err="1"/>
              <a:t>study</a:t>
            </a:r>
            <a:r>
              <a:rPr lang="de-DE" sz="800" i="1" dirty="0"/>
              <a:t> on </a:t>
            </a:r>
            <a:r>
              <a:rPr lang="de-DE" sz="800" i="1" dirty="0" err="1"/>
              <a:t>companies</a:t>
            </a:r>
            <a:r>
              <a:rPr lang="de-DE" sz="800" i="1" dirty="0"/>
              <a:t> </a:t>
            </a:r>
            <a:r>
              <a:rPr lang="de-DE" sz="800" i="1" dirty="0" err="1"/>
              <a:t>transforming</a:t>
            </a:r>
            <a:r>
              <a:rPr lang="de-DE" sz="800" i="1" dirty="0"/>
              <a:t> Open Data </a:t>
            </a:r>
            <a:r>
              <a:rPr lang="de-DE" sz="800" i="1" dirty="0" err="1"/>
              <a:t>into</a:t>
            </a:r>
            <a:r>
              <a:rPr lang="de-DE" sz="800" i="1" dirty="0"/>
              <a:t> </a:t>
            </a:r>
            <a:r>
              <a:rPr lang="de-DE" sz="800" i="1" dirty="0" err="1"/>
              <a:t>economic</a:t>
            </a:r>
            <a:r>
              <a:rPr lang="de-DE" sz="800" i="1" dirty="0"/>
              <a:t> &amp; </a:t>
            </a:r>
            <a:r>
              <a:rPr lang="de-DE" sz="800" i="1" dirty="0" err="1"/>
              <a:t>societal</a:t>
            </a:r>
            <a:r>
              <a:rPr lang="de-DE" sz="800" i="1" dirty="0"/>
              <a:t> </a:t>
            </a:r>
            <a:r>
              <a:rPr lang="de-DE" sz="800" i="1" dirty="0" err="1"/>
              <a:t>value</a:t>
            </a:r>
            <a:r>
              <a:rPr lang="de-DE" sz="800" i="1" dirty="0"/>
              <a:t>.“ </a:t>
            </a:r>
            <a:r>
              <a:rPr lang="en-US" sz="800" i="1" dirty="0"/>
              <a:t>Publications Office of the European Union </a:t>
            </a:r>
            <a:r>
              <a:rPr lang="de-DE" sz="800" i="1" dirty="0"/>
              <a:t>(2020): Seite 40, Lizenz: CC BY 4.0, </a:t>
            </a:r>
            <a:r>
              <a:rPr lang="de-DE" sz="800" i="1" dirty="0">
                <a:solidFill>
                  <a:srgbClr val="0563C1"/>
                </a:solidFill>
                <a:hlinkClick r:id="rId3"/>
              </a:rPr>
              <a:t>https://creativecommons.org/licenses/by/4.0/</a:t>
            </a:r>
            <a:r>
              <a:rPr lang="de-DE" sz="800" i="1" dirty="0">
                <a:hlinkClick r:id="rId3"/>
              </a:rPr>
              <a:t>legalcode</a:t>
            </a:r>
            <a:r>
              <a:rPr lang="de-DE" sz="800" i="1" dirty="0"/>
              <a:t>, Zugriff: 29.08.2025. Veränderung: keine. Abrufbar unter </a:t>
            </a:r>
            <a:r>
              <a:rPr lang="de-DE" sz="800" i="1" dirty="0">
                <a:solidFill>
                  <a:srgbClr val="0563C1"/>
                </a:solidFill>
                <a:hlinkClick r:id="rId4"/>
              </a:rPr>
              <a:t>https://data.europa.eu/doi/10.2830/876679</a:t>
            </a:r>
            <a:r>
              <a:rPr lang="de-DE" sz="800" i="1" dirty="0">
                <a:solidFill>
                  <a:srgbClr val="0563C1"/>
                </a:solidFill>
              </a:rPr>
              <a:t> </a:t>
            </a:r>
          </a:p>
          <a:p>
            <a:pPr lvl="1"/>
            <a:endParaRPr lang="de-DE" sz="800" dirty="0"/>
          </a:p>
        </p:txBody>
      </p:sp>
      <p:sp>
        <p:nvSpPr>
          <p:cNvPr id="17" name="Textfeld 16">
            <a:extLst>
              <a:ext uri="{FF2B5EF4-FFF2-40B4-BE49-F238E27FC236}">
                <a16:creationId xmlns:a16="http://schemas.microsoft.com/office/drawing/2014/main" id="{DD25647B-D2DF-ACFF-C20E-659AC979E118}"/>
              </a:ext>
            </a:extLst>
          </p:cNvPr>
          <p:cNvSpPr txBox="1"/>
          <p:nvPr/>
        </p:nvSpPr>
        <p:spPr>
          <a:xfrm>
            <a:off x="9098756" y="2207416"/>
            <a:ext cx="2693194" cy="4247317"/>
          </a:xfrm>
          <a:prstGeom prst="rect">
            <a:avLst/>
          </a:prstGeom>
          <a:noFill/>
        </p:spPr>
        <p:txBody>
          <a:bodyPr wrap="square" rtlCol="0">
            <a:spAutoFit/>
          </a:bodyPr>
          <a:lstStyle/>
          <a:p>
            <a:pPr algn="l"/>
            <a:r>
              <a:rPr lang="de-DE" dirty="0"/>
              <a:t>Märkte i.S.v. Daten zu Regionen, Demografie, Transport, Umgebung, etc.</a:t>
            </a:r>
          </a:p>
          <a:p>
            <a:pPr algn="l"/>
            <a:endParaRPr lang="de-DE" dirty="0"/>
          </a:p>
          <a:p>
            <a:pPr algn="l"/>
            <a:r>
              <a:rPr lang="de-DE" dirty="0"/>
              <a:t>Marktchancen über Statistiken und Geo- bzw. demografische Daten (z.B. Dichte der Bevölkerung, Bedarf für das Produkt in der Region, z.B. bei landwirtschaftlichen Produkten)</a:t>
            </a:r>
          </a:p>
          <a:p>
            <a:pPr algn="l"/>
            <a:endParaRPr lang="de-DE" dirty="0"/>
          </a:p>
          <a:p>
            <a:pPr algn="l"/>
            <a:r>
              <a:rPr lang="de-DE" dirty="0"/>
              <a:t>Marktkonkurrenten </a:t>
            </a:r>
            <a:r>
              <a:rPr lang="de-DE" dirty="0" err="1"/>
              <a:t>i.s.V.</a:t>
            </a:r>
            <a:r>
              <a:rPr lang="de-DE" dirty="0"/>
              <a:t> andere Firmen(-daten).</a:t>
            </a:r>
          </a:p>
        </p:txBody>
      </p:sp>
      <p:pic>
        <p:nvPicPr>
          <p:cNvPr id="6" name="Grafik 5">
            <a:extLst>
              <a:ext uri="{FF2B5EF4-FFF2-40B4-BE49-F238E27FC236}">
                <a16:creationId xmlns:a16="http://schemas.microsoft.com/office/drawing/2014/main" id="{14C504A4-E407-E84C-CA7C-B1D1A522FDD5}"/>
              </a:ext>
            </a:extLst>
          </p:cNvPr>
          <p:cNvPicPr>
            <a:picLocks noChangeAspect="1"/>
          </p:cNvPicPr>
          <p:nvPr/>
        </p:nvPicPr>
        <p:blipFill>
          <a:blip r:embed="rId5"/>
          <a:stretch>
            <a:fillRect/>
          </a:stretch>
        </p:blipFill>
        <p:spPr>
          <a:xfrm>
            <a:off x="1955290" y="949124"/>
            <a:ext cx="6015096" cy="5257800"/>
          </a:xfrm>
          <a:prstGeom prst="rect">
            <a:avLst/>
          </a:prstGeom>
        </p:spPr>
      </p:pic>
    </p:spTree>
    <p:extLst>
      <p:ext uri="{BB962C8B-B14F-4D97-AF65-F5344CB8AC3E}">
        <p14:creationId xmlns:p14="http://schemas.microsoft.com/office/powerpoint/2010/main" val="29979290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0B35E-5326-B863-DA34-2B9E74150CE1}"/>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1FAE0ADF-0CAC-23F6-27EC-776E7B5B9914}"/>
              </a:ext>
            </a:extLst>
          </p:cNvPr>
          <p:cNvSpPr>
            <a:spLocks noGrp="1"/>
          </p:cNvSpPr>
          <p:nvPr>
            <p:ph type="body" sz="quarter" idx="10"/>
          </p:nvPr>
        </p:nvSpPr>
        <p:spPr/>
        <p:txBody>
          <a:bodyPr/>
          <a:lstStyle/>
          <a:p>
            <a:r>
              <a:rPr lang="de-DE" dirty="0"/>
              <a:t>Was muss man bei der Nachnutzung von Daten beachten?</a:t>
            </a:r>
          </a:p>
          <a:p>
            <a:endParaRPr lang="de-DE" dirty="0"/>
          </a:p>
        </p:txBody>
      </p:sp>
      <p:sp>
        <p:nvSpPr>
          <p:cNvPr id="2" name="Datumsplatzhalter 1">
            <a:extLst>
              <a:ext uri="{FF2B5EF4-FFF2-40B4-BE49-F238E27FC236}">
                <a16:creationId xmlns:a16="http://schemas.microsoft.com/office/drawing/2014/main" id="{C1E3D0B8-F8D8-089B-2064-F45F552326F9}"/>
              </a:ext>
            </a:extLst>
          </p:cNvPr>
          <p:cNvSpPr>
            <a:spLocks noGrp="1"/>
          </p:cNvSpPr>
          <p:nvPr>
            <p:ph type="dt" sz="half" idx="12"/>
          </p:nvPr>
        </p:nvSpPr>
        <p:spPr/>
        <p:txBody>
          <a:bodyPr/>
          <a:lstStyle/>
          <a:p>
            <a:r>
              <a:rPr lang="de-DE" dirty="0"/>
              <a:t>26.09.2025</a:t>
            </a:r>
          </a:p>
          <a:p>
            <a:endParaRPr lang="de-DE" dirty="0"/>
          </a:p>
        </p:txBody>
      </p:sp>
      <p:sp>
        <p:nvSpPr>
          <p:cNvPr id="4" name="Foliennummernplatzhalter 3">
            <a:extLst>
              <a:ext uri="{FF2B5EF4-FFF2-40B4-BE49-F238E27FC236}">
                <a16:creationId xmlns:a16="http://schemas.microsoft.com/office/drawing/2014/main" id="{D612FF19-4450-74BB-5710-C4E50BCB9628}"/>
              </a:ext>
            </a:extLst>
          </p:cNvPr>
          <p:cNvSpPr>
            <a:spLocks noGrp="1"/>
          </p:cNvSpPr>
          <p:nvPr>
            <p:ph type="sldNum" sz="quarter" idx="14"/>
          </p:nvPr>
        </p:nvSpPr>
        <p:spPr/>
        <p:txBody>
          <a:bodyPr/>
          <a:lstStyle/>
          <a:p>
            <a:fld id="{2C1D9093-59ED-42EA-84A8-02F23E3FF026}" type="slidenum">
              <a:rPr lang="de-DE" smtClean="0"/>
              <a:pPr/>
              <a:t>23</a:t>
            </a:fld>
            <a:endParaRPr lang="de-DE" dirty="0"/>
          </a:p>
        </p:txBody>
      </p:sp>
      <p:sp>
        <p:nvSpPr>
          <p:cNvPr id="10" name="Textplatzhalter 9">
            <a:extLst>
              <a:ext uri="{FF2B5EF4-FFF2-40B4-BE49-F238E27FC236}">
                <a16:creationId xmlns:a16="http://schemas.microsoft.com/office/drawing/2014/main" id="{5E419F60-3E2D-C629-0009-AAA7FFA2CA7C}"/>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5AE1A358-DC89-1B3C-9972-7AF77D5D38C9}"/>
              </a:ext>
            </a:extLst>
          </p:cNvPr>
          <p:cNvSpPr>
            <a:spLocks noGrp="1"/>
          </p:cNvSpPr>
          <p:nvPr>
            <p:ph type="ftr" sz="quarter" idx="16"/>
          </p:nvPr>
        </p:nvSpPr>
        <p:spPr/>
        <p:txBody>
          <a:bodyPr/>
          <a:lstStyle/>
          <a:p>
            <a:r>
              <a:rPr lang="de-DE" dirty="0"/>
              <a:t>Open Data &amp; Open Government Data</a:t>
            </a:r>
          </a:p>
          <a:p>
            <a:endParaRPr lang="de-DE" dirty="0"/>
          </a:p>
        </p:txBody>
      </p:sp>
      <p:pic>
        <p:nvPicPr>
          <p:cNvPr id="7" name="Grafik 6">
            <a:extLst>
              <a:ext uri="{FF2B5EF4-FFF2-40B4-BE49-F238E27FC236}">
                <a16:creationId xmlns:a16="http://schemas.microsoft.com/office/drawing/2014/main" id="{F180CAC7-5A75-FFB5-9E4B-1AFF7CC7F252}"/>
              </a:ext>
            </a:extLst>
          </p:cNvPr>
          <p:cNvPicPr>
            <a:picLocks noChangeAspect="1"/>
          </p:cNvPicPr>
          <p:nvPr/>
        </p:nvPicPr>
        <p:blipFill>
          <a:blip r:embed="rId3"/>
          <a:stretch>
            <a:fillRect/>
          </a:stretch>
        </p:blipFill>
        <p:spPr>
          <a:xfrm>
            <a:off x="1026252" y="834665"/>
            <a:ext cx="9151332" cy="5479026"/>
          </a:xfrm>
          <a:prstGeom prst="rect">
            <a:avLst/>
          </a:prstGeom>
        </p:spPr>
      </p:pic>
      <p:sp>
        <p:nvSpPr>
          <p:cNvPr id="9" name="Textfeld 8">
            <a:extLst>
              <a:ext uri="{FF2B5EF4-FFF2-40B4-BE49-F238E27FC236}">
                <a16:creationId xmlns:a16="http://schemas.microsoft.com/office/drawing/2014/main" id="{11335F7B-6CC4-E06E-6299-2CA73C3F9D55}"/>
              </a:ext>
            </a:extLst>
          </p:cNvPr>
          <p:cNvSpPr txBox="1"/>
          <p:nvPr/>
        </p:nvSpPr>
        <p:spPr>
          <a:xfrm>
            <a:off x="8889802" y="1174242"/>
            <a:ext cx="3302198" cy="830997"/>
          </a:xfrm>
          <a:prstGeom prst="rect">
            <a:avLst/>
          </a:prstGeom>
          <a:noFill/>
        </p:spPr>
        <p:txBody>
          <a:bodyPr wrap="square">
            <a:spAutoFit/>
          </a:bodyPr>
          <a:lstStyle/>
          <a:p>
            <a:pPr lvl="1"/>
            <a:r>
              <a:rPr lang="de-DE" sz="800" i="1" dirty="0"/>
              <a:t>„Rechtliche Aspekte der Nachnutzung “ aus </a:t>
            </a:r>
            <a:r>
              <a:rPr lang="de-DE" sz="800" i="1" dirty="0" err="1"/>
              <a:t>Ariza</a:t>
            </a:r>
            <a:r>
              <a:rPr lang="de-DE" sz="800" i="1" dirty="0"/>
              <a:t>, Angela et al. „Datennachnutzung in der Praxis.“ Schulungen/Fortbildungen der DINI/ </a:t>
            </a:r>
            <a:r>
              <a:rPr lang="de-DE" sz="800" i="1" dirty="0" err="1"/>
              <a:t>nestor</a:t>
            </a:r>
            <a:r>
              <a:rPr lang="de-DE" sz="800" i="1" dirty="0"/>
              <a:t> AG Forschungsdaten (2023): Folie 24., Lizenz: CC BY 4.0, </a:t>
            </a:r>
            <a:r>
              <a:rPr lang="de-DE" sz="800" i="1" dirty="0">
                <a:solidFill>
                  <a:srgbClr val="0563C1"/>
                </a:solidFill>
                <a:hlinkClick r:id="rId4"/>
              </a:rPr>
              <a:t>https://creativecommons.org/licenses/by/4.0/</a:t>
            </a:r>
            <a:r>
              <a:rPr lang="de-DE" sz="800" i="1" dirty="0">
                <a:hlinkClick r:id="rId4"/>
              </a:rPr>
              <a:t>legalcode</a:t>
            </a:r>
            <a:r>
              <a:rPr lang="de-DE" sz="800" i="1" dirty="0"/>
              <a:t>, Zugriff: 14.08.2025. Veränderung: keine. Abrufbar unter </a:t>
            </a:r>
            <a:r>
              <a:rPr lang="de-DE" sz="800" i="1" dirty="0">
                <a:solidFill>
                  <a:srgbClr val="0563C1"/>
                </a:solidFill>
                <a:hlinkClick r:id="rId5"/>
              </a:rPr>
              <a:t>https://doi.org/10.5281/zenodo.</a:t>
            </a:r>
            <a:r>
              <a:rPr lang="de-DE" sz="800" i="1" dirty="0">
                <a:hlinkClick r:id="rId5"/>
              </a:rPr>
              <a:t>7568266</a:t>
            </a:r>
            <a:r>
              <a:rPr lang="de-DE" sz="800" i="1" dirty="0"/>
              <a:t> </a:t>
            </a:r>
            <a:endParaRPr lang="de-DE" sz="800" dirty="0"/>
          </a:p>
        </p:txBody>
      </p:sp>
    </p:spTree>
    <p:extLst>
      <p:ext uri="{BB962C8B-B14F-4D97-AF65-F5344CB8AC3E}">
        <p14:creationId xmlns:p14="http://schemas.microsoft.com/office/powerpoint/2010/main" val="21061636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FF116-A648-8846-688C-2B54EC291B03}"/>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594B4D90-4946-16D6-F9DA-A6ACF9736728}"/>
              </a:ext>
            </a:extLst>
          </p:cNvPr>
          <p:cNvSpPr>
            <a:spLocks noGrp="1"/>
          </p:cNvSpPr>
          <p:nvPr>
            <p:ph type="body" sz="quarter" idx="10"/>
          </p:nvPr>
        </p:nvSpPr>
        <p:spPr/>
        <p:txBody>
          <a:bodyPr/>
          <a:lstStyle/>
          <a:p>
            <a:r>
              <a:rPr lang="de-DE" dirty="0"/>
              <a:t>Was muss man bei der Nachnutzung von Daten beachten? - Beispiele</a:t>
            </a:r>
          </a:p>
          <a:p>
            <a:endParaRPr lang="de-DE" dirty="0"/>
          </a:p>
        </p:txBody>
      </p:sp>
      <p:sp>
        <p:nvSpPr>
          <p:cNvPr id="2" name="Datumsplatzhalter 1">
            <a:extLst>
              <a:ext uri="{FF2B5EF4-FFF2-40B4-BE49-F238E27FC236}">
                <a16:creationId xmlns:a16="http://schemas.microsoft.com/office/drawing/2014/main" id="{2D0AA66A-FC4C-8484-E243-4D5C1FCAB0E0}"/>
              </a:ext>
            </a:extLst>
          </p:cNvPr>
          <p:cNvSpPr>
            <a:spLocks noGrp="1"/>
          </p:cNvSpPr>
          <p:nvPr>
            <p:ph type="dt" sz="half" idx="12"/>
          </p:nvPr>
        </p:nvSpPr>
        <p:spPr/>
        <p:txBody>
          <a:bodyPr/>
          <a:lstStyle/>
          <a:p>
            <a:r>
              <a:rPr lang="de-DE" dirty="0"/>
              <a:t>26.09.2025</a:t>
            </a:r>
          </a:p>
          <a:p>
            <a:endParaRPr lang="de-DE" dirty="0"/>
          </a:p>
        </p:txBody>
      </p:sp>
      <p:sp>
        <p:nvSpPr>
          <p:cNvPr id="4" name="Foliennummernplatzhalter 3">
            <a:extLst>
              <a:ext uri="{FF2B5EF4-FFF2-40B4-BE49-F238E27FC236}">
                <a16:creationId xmlns:a16="http://schemas.microsoft.com/office/drawing/2014/main" id="{A3371150-D3B2-B42F-F544-4A40CE0767C9}"/>
              </a:ext>
            </a:extLst>
          </p:cNvPr>
          <p:cNvSpPr>
            <a:spLocks noGrp="1"/>
          </p:cNvSpPr>
          <p:nvPr>
            <p:ph type="sldNum" sz="quarter" idx="14"/>
          </p:nvPr>
        </p:nvSpPr>
        <p:spPr/>
        <p:txBody>
          <a:bodyPr/>
          <a:lstStyle/>
          <a:p>
            <a:fld id="{2C1D9093-59ED-42EA-84A8-02F23E3FF026}" type="slidenum">
              <a:rPr lang="de-DE" smtClean="0"/>
              <a:pPr/>
              <a:t>24</a:t>
            </a:fld>
            <a:endParaRPr lang="de-DE" dirty="0"/>
          </a:p>
        </p:txBody>
      </p:sp>
      <p:sp>
        <p:nvSpPr>
          <p:cNvPr id="10" name="Textplatzhalter 9">
            <a:extLst>
              <a:ext uri="{FF2B5EF4-FFF2-40B4-BE49-F238E27FC236}">
                <a16:creationId xmlns:a16="http://schemas.microsoft.com/office/drawing/2014/main" id="{7770EEF4-72AB-7EF7-605F-FEDAC2E7B783}"/>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D3E0940F-6EEA-BC1D-7D77-317F07CA90C3}"/>
              </a:ext>
            </a:extLst>
          </p:cNvPr>
          <p:cNvSpPr>
            <a:spLocks noGrp="1"/>
          </p:cNvSpPr>
          <p:nvPr>
            <p:ph type="ftr" sz="quarter" idx="16"/>
          </p:nvPr>
        </p:nvSpPr>
        <p:spPr/>
        <p:txBody>
          <a:bodyPr/>
          <a:lstStyle/>
          <a:p>
            <a:r>
              <a:rPr lang="de-DE" dirty="0"/>
              <a:t>Open Data &amp; Open Government Data</a:t>
            </a:r>
          </a:p>
          <a:p>
            <a:endParaRPr lang="de-DE" dirty="0"/>
          </a:p>
        </p:txBody>
      </p:sp>
      <p:pic>
        <p:nvPicPr>
          <p:cNvPr id="6" name="Grafik 5">
            <a:extLst>
              <a:ext uri="{FF2B5EF4-FFF2-40B4-BE49-F238E27FC236}">
                <a16:creationId xmlns:a16="http://schemas.microsoft.com/office/drawing/2014/main" id="{A239CE9D-3655-769E-B949-230EE04AF688}"/>
              </a:ext>
            </a:extLst>
          </p:cNvPr>
          <p:cNvPicPr>
            <a:picLocks noChangeAspect="1"/>
          </p:cNvPicPr>
          <p:nvPr/>
        </p:nvPicPr>
        <p:blipFill>
          <a:blip r:embed="rId3"/>
          <a:stretch>
            <a:fillRect/>
          </a:stretch>
        </p:blipFill>
        <p:spPr>
          <a:xfrm>
            <a:off x="278606" y="2059145"/>
            <a:ext cx="3821564" cy="2076882"/>
          </a:xfrm>
          <a:prstGeom prst="rect">
            <a:avLst/>
          </a:prstGeom>
        </p:spPr>
      </p:pic>
      <p:sp>
        <p:nvSpPr>
          <p:cNvPr id="11" name="Legende: mit gebogener Linie 10">
            <a:extLst>
              <a:ext uri="{FF2B5EF4-FFF2-40B4-BE49-F238E27FC236}">
                <a16:creationId xmlns:a16="http://schemas.microsoft.com/office/drawing/2014/main" id="{A851CCCA-366F-F44B-4043-057F279F77C5}"/>
              </a:ext>
            </a:extLst>
          </p:cNvPr>
          <p:cNvSpPr/>
          <p:nvPr/>
        </p:nvSpPr>
        <p:spPr>
          <a:xfrm>
            <a:off x="2419351" y="3201496"/>
            <a:ext cx="2078831" cy="1271587"/>
          </a:xfrm>
          <a:prstGeom prst="borderCallout2">
            <a:avLst>
              <a:gd name="adj1" fmla="val 51896"/>
              <a:gd name="adj2" fmla="val -3866"/>
              <a:gd name="adj3" fmla="val 51896"/>
              <a:gd name="adj4" fmla="val -19760"/>
              <a:gd name="adj5" fmla="val 52389"/>
              <a:gd name="adj6" fmla="val -38762"/>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DE" dirty="0"/>
              <a:t>IOER Research Data </a:t>
            </a:r>
            <a:r>
              <a:rPr lang="de-DE" dirty="0" err="1"/>
              <a:t>Centre</a:t>
            </a:r>
            <a:r>
              <a:rPr lang="de-DE" dirty="0"/>
              <a:t> </a:t>
            </a:r>
            <a:br>
              <a:rPr lang="de-DE" dirty="0"/>
            </a:br>
            <a:r>
              <a:rPr lang="en-US" sz="1200" dirty="0"/>
              <a:t>Leibniz Institute of Ecological Urban and Regional Development</a:t>
            </a:r>
            <a:endParaRPr lang="de-DE" sz="1200" dirty="0"/>
          </a:p>
        </p:txBody>
      </p:sp>
      <p:sp>
        <p:nvSpPr>
          <p:cNvPr id="12" name="Textfeld 11">
            <a:extLst>
              <a:ext uri="{FF2B5EF4-FFF2-40B4-BE49-F238E27FC236}">
                <a16:creationId xmlns:a16="http://schemas.microsoft.com/office/drawing/2014/main" id="{91C365EC-AF9E-56D9-6FDE-232488B35D1E}"/>
              </a:ext>
            </a:extLst>
          </p:cNvPr>
          <p:cNvSpPr txBox="1"/>
          <p:nvPr/>
        </p:nvSpPr>
        <p:spPr>
          <a:xfrm>
            <a:off x="4542904" y="3201496"/>
            <a:ext cx="2836747" cy="1246495"/>
          </a:xfrm>
          <a:prstGeom prst="rect">
            <a:avLst/>
          </a:prstGeom>
        </p:spPr>
        <p:txBody>
          <a:bodyPr wrap="square" rtlCol="0">
            <a:spAutoFit/>
          </a:bodyPr>
          <a:lstStyle/>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4"/>
              </a:rPr>
              <a:t>3D </a:t>
            </a:r>
            <a:r>
              <a:rPr lang="de-DE" sz="1500" dirty="0" err="1">
                <a:solidFill>
                  <a:srgbClr val="6F6F6E"/>
                </a:solidFill>
                <a:latin typeface="Saira" panose="00000500000000000000" pitchFamily="2" charset="0"/>
                <a:hlinkClick r:id="rId4"/>
              </a:rPr>
              <a:t>tree</a:t>
            </a:r>
            <a:r>
              <a:rPr lang="de-DE" sz="1500" dirty="0">
                <a:solidFill>
                  <a:srgbClr val="6F6F6E"/>
                </a:solidFill>
                <a:latin typeface="Saira" panose="00000500000000000000" pitchFamily="2" charset="0"/>
                <a:hlinkClick r:id="rId4"/>
              </a:rPr>
              <a:t> </a:t>
            </a:r>
            <a:r>
              <a:rPr lang="de-DE" sz="1500" dirty="0" err="1">
                <a:solidFill>
                  <a:srgbClr val="6F6F6E"/>
                </a:solidFill>
                <a:latin typeface="Saira" panose="00000500000000000000" pitchFamily="2" charset="0"/>
                <a:hlinkClick r:id="rId4"/>
              </a:rPr>
              <a:t>models</a:t>
            </a: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p:txBody>
      </p:sp>
      <p:sp>
        <p:nvSpPr>
          <p:cNvPr id="13" name="Textfeld 12">
            <a:extLst>
              <a:ext uri="{FF2B5EF4-FFF2-40B4-BE49-F238E27FC236}">
                <a16:creationId xmlns:a16="http://schemas.microsoft.com/office/drawing/2014/main" id="{C04C6974-C599-1C79-2FF4-C3637F3DC71F}"/>
              </a:ext>
            </a:extLst>
          </p:cNvPr>
          <p:cNvSpPr txBox="1"/>
          <p:nvPr/>
        </p:nvSpPr>
        <p:spPr>
          <a:xfrm>
            <a:off x="7649748" y="3097586"/>
            <a:ext cx="4613850" cy="3816429"/>
          </a:xfrm>
          <a:prstGeom prst="rect">
            <a:avLst/>
          </a:prstGeom>
        </p:spPr>
        <p:txBody>
          <a:bodyPr wrap="square" rtlCol="0">
            <a:spAutoFit/>
          </a:bodyPr>
          <a:lstStyle/>
          <a:p>
            <a:pPr>
              <a:spcAft>
                <a:spcPts val="600"/>
              </a:spcAft>
            </a:pPr>
            <a:r>
              <a:rPr lang="de-DE" sz="1500" dirty="0">
                <a:latin typeface="Saira" panose="020B0604020202020204" charset="0"/>
                <a:hlinkClick r:id="rId4"/>
              </a:rPr>
              <a:t>https://ioer-fdz.de/en/data-offer/data-3</a:t>
            </a:r>
            <a:r>
              <a:rPr lang="de-DE" sz="1500" dirty="0">
                <a:latin typeface="Saira" panose="020B0604020202020204" charset="0"/>
              </a:rPr>
              <a:t>: </a:t>
            </a:r>
          </a:p>
          <a:p>
            <a:pPr>
              <a:spcAft>
                <a:spcPts val="600"/>
              </a:spcAft>
            </a:pPr>
            <a:r>
              <a:rPr lang="de-DE" sz="1500" dirty="0">
                <a:latin typeface="Saira" panose="020B0604020202020204" charset="0"/>
              </a:rPr>
              <a:t>License: CC BY 4.0</a:t>
            </a:r>
          </a:p>
          <a:p>
            <a:r>
              <a:rPr lang="de-DE" sz="1500" dirty="0" err="1">
                <a:latin typeface="Saira" panose="020B0604020202020204" charset="0"/>
              </a:rPr>
              <a:t>Author</a:t>
            </a:r>
            <a:r>
              <a:rPr lang="de-DE" sz="1500" dirty="0">
                <a:latin typeface="Saira" panose="020B0604020202020204" charset="0"/>
              </a:rPr>
              <a:t>/ Contact </a:t>
            </a:r>
            <a:r>
              <a:rPr lang="de-DE" sz="1500" dirty="0" err="1">
                <a:latin typeface="Saira" panose="020B0604020202020204" charset="0"/>
              </a:rPr>
              <a:t>person</a:t>
            </a:r>
            <a:r>
              <a:rPr lang="de-DE" sz="1500" dirty="0">
                <a:latin typeface="Saira" panose="020B0604020202020204" charset="0"/>
              </a:rPr>
              <a:t>:</a:t>
            </a:r>
          </a:p>
          <a:p>
            <a:pPr>
              <a:spcAft>
                <a:spcPts val="600"/>
              </a:spcAft>
            </a:pPr>
            <a:r>
              <a:rPr lang="de-DE" sz="1500" dirty="0">
                <a:latin typeface="Saira" panose="020B0604020202020204" charset="0"/>
              </a:rPr>
              <a:t>Markus </a:t>
            </a:r>
            <a:r>
              <a:rPr lang="de-DE" sz="1500" dirty="0" err="1">
                <a:latin typeface="Saira" panose="020B0604020202020204" charset="0"/>
              </a:rPr>
              <a:t>Münzinger</a:t>
            </a:r>
            <a:r>
              <a:rPr lang="de-DE" sz="1500" dirty="0">
                <a:latin typeface="Saira" panose="020B0604020202020204" charset="0"/>
              </a:rPr>
              <a:t> (m.muenzinger@ioer.de), Leibniz-Institut für ökologische Raumentwicklung e. V</a:t>
            </a:r>
          </a:p>
          <a:p>
            <a:endParaRPr lang="de-DE" sz="1500" dirty="0">
              <a:latin typeface="Saira" panose="020B0604020202020204" charset="0"/>
            </a:endParaRPr>
          </a:p>
          <a:p>
            <a:pPr>
              <a:spcAft>
                <a:spcPts val="600"/>
              </a:spcAft>
            </a:pPr>
            <a:r>
              <a:rPr lang="de-DE" sz="1500" dirty="0">
                <a:latin typeface="Saira" panose="020B0604020202020204" charset="0"/>
                <a:hlinkClick r:id="rId5"/>
              </a:rPr>
              <a:t>https://geodaten.bayern.de/opengeodata/</a:t>
            </a:r>
            <a:br>
              <a:rPr lang="de-DE" sz="1500" dirty="0">
                <a:latin typeface="Saira" panose="020B0604020202020204" charset="0"/>
                <a:hlinkClick r:id="rId5"/>
              </a:rPr>
            </a:br>
            <a:r>
              <a:rPr lang="de-DE" sz="1500" dirty="0" err="1">
                <a:latin typeface="Saira" panose="020B0604020202020204" charset="0"/>
                <a:hlinkClick r:id="rId5"/>
              </a:rPr>
              <a:t>OpenDataDetail.html?pn</a:t>
            </a:r>
            <a:r>
              <a:rPr lang="de-DE" sz="1500" dirty="0">
                <a:latin typeface="Saira" panose="020B0604020202020204" charset="0"/>
                <a:hlinkClick r:id="rId5"/>
              </a:rPr>
              <a:t>=einzelbaeume</a:t>
            </a:r>
            <a:r>
              <a:rPr lang="de-DE" sz="1500" dirty="0">
                <a:latin typeface="Saira" panose="020B0604020202020204" charset="0"/>
              </a:rPr>
              <a:t>:</a:t>
            </a:r>
          </a:p>
          <a:p>
            <a:r>
              <a:rPr lang="de-DE" sz="1500" dirty="0">
                <a:latin typeface="Saira" panose="020B0604020202020204" charset="0"/>
              </a:rPr>
              <a:t>Lizenz: CC BY 4.0</a:t>
            </a:r>
          </a:p>
          <a:p>
            <a:endParaRPr lang="de-DE" dirty="0"/>
          </a:p>
          <a:p>
            <a:endParaRPr lang="de-DE" dirty="0"/>
          </a:p>
          <a:p>
            <a:endParaRPr lang="de-DE" dirty="0"/>
          </a:p>
          <a:p>
            <a:pPr algn="l"/>
            <a:endParaRPr lang="de-DE" dirty="0" err="1"/>
          </a:p>
        </p:txBody>
      </p:sp>
      <p:sp>
        <p:nvSpPr>
          <p:cNvPr id="14" name="Gleichschenkliges Dreieck 13">
            <a:extLst>
              <a:ext uri="{FF2B5EF4-FFF2-40B4-BE49-F238E27FC236}">
                <a16:creationId xmlns:a16="http://schemas.microsoft.com/office/drawing/2014/main" id="{A6BB1367-16E7-014B-87CC-8E7497FDC84C}"/>
              </a:ext>
            </a:extLst>
          </p:cNvPr>
          <p:cNvSpPr>
            <a:spLocks noChangeAspect="1"/>
          </p:cNvSpPr>
          <p:nvPr/>
        </p:nvSpPr>
        <p:spPr>
          <a:xfrm rot="5400000">
            <a:off x="7256150" y="3241717"/>
            <a:ext cx="180000" cy="194567"/>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Legende: mit gebogener Linie 4">
            <a:extLst>
              <a:ext uri="{FF2B5EF4-FFF2-40B4-BE49-F238E27FC236}">
                <a16:creationId xmlns:a16="http://schemas.microsoft.com/office/drawing/2014/main" id="{C159C7D3-F4A5-EF37-27C8-252F9C04C546}"/>
              </a:ext>
            </a:extLst>
          </p:cNvPr>
          <p:cNvSpPr/>
          <p:nvPr/>
        </p:nvSpPr>
        <p:spPr>
          <a:xfrm>
            <a:off x="2419351" y="4642584"/>
            <a:ext cx="2078831" cy="1271587"/>
          </a:xfrm>
          <a:prstGeom prst="borderCallout2">
            <a:avLst>
              <a:gd name="adj1" fmla="val 51896"/>
              <a:gd name="adj2" fmla="val -3866"/>
              <a:gd name="adj3" fmla="val 12008"/>
              <a:gd name="adj4" fmla="val -3609"/>
              <a:gd name="adj5" fmla="val -45926"/>
              <a:gd name="adj6" fmla="val -38419"/>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DE" dirty="0"/>
              <a:t>Geodaten.</a:t>
            </a:r>
            <a:br>
              <a:rPr lang="de-DE" dirty="0"/>
            </a:br>
            <a:r>
              <a:rPr lang="de-DE" dirty="0"/>
              <a:t>bayern.de</a:t>
            </a:r>
          </a:p>
        </p:txBody>
      </p:sp>
      <p:sp>
        <p:nvSpPr>
          <p:cNvPr id="7" name="Textfeld 6">
            <a:extLst>
              <a:ext uri="{FF2B5EF4-FFF2-40B4-BE49-F238E27FC236}">
                <a16:creationId xmlns:a16="http://schemas.microsoft.com/office/drawing/2014/main" id="{281A8A43-EA6A-6BE0-DFAF-E5537853EE82}"/>
              </a:ext>
            </a:extLst>
          </p:cNvPr>
          <p:cNvSpPr txBox="1"/>
          <p:nvPr/>
        </p:nvSpPr>
        <p:spPr>
          <a:xfrm>
            <a:off x="4608061" y="4678427"/>
            <a:ext cx="2836747" cy="2015936"/>
          </a:xfrm>
          <a:prstGeom prst="rect">
            <a:avLst/>
          </a:prstGeom>
        </p:spPr>
        <p:txBody>
          <a:bodyPr wrap="square" rtlCol="0">
            <a:spAutoFit/>
          </a:bodyPr>
          <a:lstStyle/>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hlinkClick r:id="rId5"/>
            </a:endParaRP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5"/>
              </a:rPr>
              <a:t>Einzelbäume mit Attributen zur absoluten Höhe und Höhe über DGM</a:t>
            </a:r>
            <a:endParaRPr lang="de-DE" sz="1500" dirty="0">
              <a:solidFill>
                <a:srgbClr val="6F6F6E"/>
              </a:solidFill>
              <a:latin typeface="Saira" panose="00000500000000000000" pitchFamily="2" charset="0"/>
            </a:endParaRPr>
          </a:p>
          <a:p>
            <a:pPr>
              <a:spcAft>
                <a:spcPts val="600"/>
              </a:spcAft>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p:txBody>
      </p:sp>
      <p:sp>
        <p:nvSpPr>
          <p:cNvPr id="16" name="Gleichschenkliges Dreieck 15">
            <a:extLst>
              <a:ext uri="{FF2B5EF4-FFF2-40B4-BE49-F238E27FC236}">
                <a16:creationId xmlns:a16="http://schemas.microsoft.com/office/drawing/2014/main" id="{23F3496A-251A-6DCE-8118-AD1C3A82FEB7}"/>
              </a:ext>
            </a:extLst>
          </p:cNvPr>
          <p:cNvSpPr>
            <a:spLocks noChangeAspect="1"/>
          </p:cNvSpPr>
          <p:nvPr/>
        </p:nvSpPr>
        <p:spPr>
          <a:xfrm rot="5400000">
            <a:off x="7300543" y="4998517"/>
            <a:ext cx="180000" cy="194567"/>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9BEB550E-FC67-CD44-E1CD-12DC3041CB33}"/>
              </a:ext>
            </a:extLst>
          </p:cNvPr>
          <p:cNvSpPr txBox="1"/>
          <p:nvPr/>
        </p:nvSpPr>
        <p:spPr>
          <a:xfrm>
            <a:off x="156568" y="1014513"/>
            <a:ext cx="3302198" cy="830997"/>
          </a:xfrm>
          <a:prstGeom prst="rect">
            <a:avLst/>
          </a:prstGeom>
          <a:noFill/>
        </p:spPr>
        <p:txBody>
          <a:bodyPr wrap="square">
            <a:spAutoFit/>
          </a:bodyPr>
          <a:lstStyle/>
          <a:p>
            <a:pPr lvl="1"/>
            <a:r>
              <a:rPr lang="de-DE" sz="800" i="1" dirty="0"/>
              <a:t>„Rechtliche Aspekte der Nachnutzung “ aus </a:t>
            </a:r>
            <a:r>
              <a:rPr lang="de-DE" sz="800" i="1" dirty="0" err="1"/>
              <a:t>Ariza</a:t>
            </a:r>
            <a:r>
              <a:rPr lang="de-DE" sz="800" i="1" dirty="0"/>
              <a:t>, Angela et al. „Datennachnutzung in der Praxis.“ Schulungen/Fortbildungen der DINI/ </a:t>
            </a:r>
            <a:r>
              <a:rPr lang="de-DE" sz="800" i="1" dirty="0" err="1"/>
              <a:t>nestor</a:t>
            </a:r>
            <a:r>
              <a:rPr lang="de-DE" sz="800" i="1" dirty="0"/>
              <a:t> AG Forschungsdaten (2023): Folie 24., Lizenz: CC BY 4.0, </a:t>
            </a:r>
            <a:r>
              <a:rPr lang="de-DE" sz="800" i="1" dirty="0">
                <a:solidFill>
                  <a:srgbClr val="0563C1"/>
                </a:solidFill>
                <a:hlinkClick r:id="rId6"/>
              </a:rPr>
              <a:t>https://creativecommons.org/licenses/by/4.0/</a:t>
            </a:r>
            <a:r>
              <a:rPr lang="de-DE" sz="800" i="1" dirty="0">
                <a:hlinkClick r:id="rId6"/>
              </a:rPr>
              <a:t>legalcode</a:t>
            </a:r>
            <a:r>
              <a:rPr lang="de-DE" sz="800" i="1" dirty="0"/>
              <a:t>, Zugriff: 14.08.2025. Veränderung: Löschungen, Ergänzungen. Abrufbar unter </a:t>
            </a:r>
            <a:r>
              <a:rPr lang="de-DE" sz="800" i="1" dirty="0">
                <a:solidFill>
                  <a:srgbClr val="0563C1"/>
                </a:solidFill>
                <a:hlinkClick r:id="rId7"/>
              </a:rPr>
              <a:t>https://doi.org/10.5281/zenodo.</a:t>
            </a:r>
            <a:r>
              <a:rPr lang="de-DE" sz="800" i="1" dirty="0">
                <a:hlinkClick r:id="rId7"/>
              </a:rPr>
              <a:t>7568266</a:t>
            </a:r>
            <a:r>
              <a:rPr lang="de-DE" sz="800" i="1" dirty="0"/>
              <a:t> </a:t>
            </a:r>
            <a:endParaRPr lang="de-DE" sz="800" dirty="0"/>
          </a:p>
        </p:txBody>
      </p:sp>
    </p:spTree>
    <p:extLst>
      <p:ext uri="{BB962C8B-B14F-4D97-AF65-F5344CB8AC3E}">
        <p14:creationId xmlns:p14="http://schemas.microsoft.com/office/powerpoint/2010/main" val="34657273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8165C-857C-3B05-6075-94EF5C496692}"/>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3D72BF11-2915-B5BC-6633-3FFF6577B2A5}"/>
              </a:ext>
            </a:extLst>
          </p:cNvPr>
          <p:cNvSpPr>
            <a:spLocks noGrp="1"/>
          </p:cNvSpPr>
          <p:nvPr>
            <p:ph type="body" sz="quarter" idx="10"/>
          </p:nvPr>
        </p:nvSpPr>
        <p:spPr/>
        <p:txBody>
          <a:bodyPr/>
          <a:lstStyle/>
          <a:p>
            <a:r>
              <a:rPr lang="de-DE" dirty="0"/>
              <a:t>Was muss man bei der Nachnutzung von Daten beachten? - Beispiele</a:t>
            </a:r>
          </a:p>
          <a:p>
            <a:endParaRPr lang="de-DE" dirty="0"/>
          </a:p>
        </p:txBody>
      </p:sp>
      <p:sp>
        <p:nvSpPr>
          <p:cNvPr id="2" name="Datumsplatzhalter 1">
            <a:extLst>
              <a:ext uri="{FF2B5EF4-FFF2-40B4-BE49-F238E27FC236}">
                <a16:creationId xmlns:a16="http://schemas.microsoft.com/office/drawing/2014/main" id="{E1B927D2-FEB4-4D2F-D02F-810D1050C235}"/>
              </a:ext>
            </a:extLst>
          </p:cNvPr>
          <p:cNvSpPr>
            <a:spLocks noGrp="1"/>
          </p:cNvSpPr>
          <p:nvPr>
            <p:ph type="dt" sz="half" idx="12"/>
          </p:nvPr>
        </p:nvSpPr>
        <p:spPr/>
        <p:txBody>
          <a:bodyPr/>
          <a:lstStyle/>
          <a:p>
            <a:r>
              <a:rPr lang="de-DE" dirty="0"/>
              <a:t>26.09.2025</a:t>
            </a:r>
          </a:p>
          <a:p>
            <a:endParaRPr lang="de-DE" dirty="0"/>
          </a:p>
        </p:txBody>
      </p:sp>
      <p:sp>
        <p:nvSpPr>
          <p:cNvPr id="4" name="Foliennummernplatzhalter 3">
            <a:extLst>
              <a:ext uri="{FF2B5EF4-FFF2-40B4-BE49-F238E27FC236}">
                <a16:creationId xmlns:a16="http://schemas.microsoft.com/office/drawing/2014/main" id="{98329E1D-758F-2393-065A-67E0C3F33E83}"/>
              </a:ext>
            </a:extLst>
          </p:cNvPr>
          <p:cNvSpPr>
            <a:spLocks noGrp="1"/>
          </p:cNvSpPr>
          <p:nvPr>
            <p:ph type="sldNum" sz="quarter" idx="14"/>
          </p:nvPr>
        </p:nvSpPr>
        <p:spPr/>
        <p:txBody>
          <a:bodyPr/>
          <a:lstStyle/>
          <a:p>
            <a:fld id="{2C1D9093-59ED-42EA-84A8-02F23E3FF026}" type="slidenum">
              <a:rPr lang="de-DE" smtClean="0"/>
              <a:pPr/>
              <a:t>25</a:t>
            </a:fld>
            <a:endParaRPr lang="de-DE" dirty="0"/>
          </a:p>
        </p:txBody>
      </p:sp>
      <p:sp>
        <p:nvSpPr>
          <p:cNvPr id="10" name="Textplatzhalter 9">
            <a:extLst>
              <a:ext uri="{FF2B5EF4-FFF2-40B4-BE49-F238E27FC236}">
                <a16:creationId xmlns:a16="http://schemas.microsoft.com/office/drawing/2014/main" id="{825BB20A-C034-29C6-0949-597AB992891E}"/>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E8E55277-4271-AF80-94A1-758F99AB79DD}"/>
              </a:ext>
            </a:extLst>
          </p:cNvPr>
          <p:cNvSpPr>
            <a:spLocks noGrp="1"/>
          </p:cNvSpPr>
          <p:nvPr>
            <p:ph type="ftr" sz="quarter" idx="16"/>
          </p:nvPr>
        </p:nvSpPr>
        <p:spPr/>
        <p:txBody>
          <a:bodyPr/>
          <a:lstStyle/>
          <a:p>
            <a:r>
              <a:rPr lang="de-DE" dirty="0"/>
              <a:t>Open Data &amp; Open Government Data</a:t>
            </a:r>
          </a:p>
          <a:p>
            <a:endParaRPr lang="de-DE" dirty="0"/>
          </a:p>
        </p:txBody>
      </p:sp>
      <p:pic>
        <p:nvPicPr>
          <p:cNvPr id="6" name="Grafik 5">
            <a:extLst>
              <a:ext uri="{FF2B5EF4-FFF2-40B4-BE49-F238E27FC236}">
                <a16:creationId xmlns:a16="http://schemas.microsoft.com/office/drawing/2014/main" id="{3FCDFBE9-12B1-F105-19FB-6B86BF1C11A3}"/>
              </a:ext>
            </a:extLst>
          </p:cNvPr>
          <p:cNvPicPr>
            <a:picLocks noChangeAspect="1"/>
          </p:cNvPicPr>
          <p:nvPr/>
        </p:nvPicPr>
        <p:blipFill>
          <a:blip r:embed="rId3"/>
          <a:stretch>
            <a:fillRect/>
          </a:stretch>
        </p:blipFill>
        <p:spPr>
          <a:xfrm>
            <a:off x="278606" y="2059145"/>
            <a:ext cx="3821564" cy="2076882"/>
          </a:xfrm>
          <a:prstGeom prst="rect">
            <a:avLst/>
          </a:prstGeom>
        </p:spPr>
      </p:pic>
      <p:sp>
        <p:nvSpPr>
          <p:cNvPr id="15" name="Legende: mit gebogener Linie 14">
            <a:extLst>
              <a:ext uri="{FF2B5EF4-FFF2-40B4-BE49-F238E27FC236}">
                <a16:creationId xmlns:a16="http://schemas.microsoft.com/office/drawing/2014/main" id="{E6176F2B-9B1B-EE97-7D8C-3E34B9472AFB}"/>
              </a:ext>
            </a:extLst>
          </p:cNvPr>
          <p:cNvSpPr/>
          <p:nvPr/>
        </p:nvSpPr>
        <p:spPr>
          <a:xfrm>
            <a:off x="2379461" y="3249000"/>
            <a:ext cx="2078831" cy="1271587"/>
          </a:xfrm>
          <a:prstGeom prst="borderCallout2">
            <a:avLst>
              <a:gd name="adj1" fmla="val 51896"/>
              <a:gd name="adj2" fmla="val -3866"/>
              <a:gd name="adj3" fmla="val 51896"/>
              <a:gd name="adj4" fmla="val -19760"/>
              <a:gd name="adj5" fmla="val 51827"/>
              <a:gd name="adj6" fmla="val -38418"/>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DE" dirty="0"/>
              <a:t>Geoportal.de</a:t>
            </a:r>
          </a:p>
        </p:txBody>
      </p:sp>
      <p:sp>
        <p:nvSpPr>
          <p:cNvPr id="16" name="Textfeld 15">
            <a:extLst>
              <a:ext uri="{FF2B5EF4-FFF2-40B4-BE49-F238E27FC236}">
                <a16:creationId xmlns:a16="http://schemas.microsoft.com/office/drawing/2014/main" id="{2876D595-2DD9-0007-2005-D2665339EE9D}"/>
              </a:ext>
            </a:extLst>
          </p:cNvPr>
          <p:cNvSpPr txBox="1"/>
          <p:nvPr/>
        </p:nvSpPr>
        <p:spPr>
          <a:xfrm>
            <a:off x="4516373" y="3442189"/>
            <a:ext cx="3598069" cy="1477328"/>
          </a:xfrm>
          <a:prstGeom prst="rect">
            <a:avLst/>
          </a:prstGeom>
        </p:spPr>
        <p:txBody>
          <a:bodyPr wrap="square" rtlCol="0">
            <a:spAutoFit/>
          </a:bodyPr>
          <a:lstStyle/>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hlinkClick r:id="rId4"/>
              </a:rPr>
              <a:t>Digitale </a:t>
            </a:r>
            <a:r>
              <a:rPr lang="de-DE" sz="1500" dirty="0" err="1">
                <a:solidFill>
                  <a:srgbClr val="6F6F6E"/>
                </a:solidFill>
                <a:latin typeface="Saira" panose="00000500000000000000" pitchFamily="2" charset="0"/>
                <a:hlinkClick r:id="rId4"/>
              </a:rPr>
              <a:t>Orthophotos</a:t>
            </a:r>
            <a:r>
              <a:rPr lang="de-DE" sz="1500" dirty="0">
                <a:solidFill>
                  <a:srgbClr val="6F6F6E"/>
                </a:solidFill>
                <a:latin typeface="Saira" panose="00000500000000000000" pitchFamily="2" charset="0"/>
                <a:hlinkClick r:id="rId4"/>
              </a:rPr>
              <a:t> (DOP), </a:t>
            </a:r>
            <a:br>
              <a:rPr lang="de-DE" sz="1500" dirty="0">
                <a:solidFill>
                  <a:srgbClr val="6F6F6E"/>
                </a:solidFill>
                <a:latin typeface="Saira" panose="00000500000000000000" pitchFamily="2" charset="0"/>
                <a:hlinkClick r:id="rId4"/>
              </a:rPr>
            </a:br>
            <a:r>
              <a:rPr lang="de-DE" sz="1500" dirty="0">
                <a:solidFill>
                  <a:srgbClr val="6F6F6E"/>
                </a:solidFill>
                <a:latin typeface="Saira" panose="00000500000000000000" pitchFamily="2" charset="0"/>
                <a:hlinkClick r:id="rId4"/>
              </a:rPr>
              <a:t>Bayern</a:t>
            </a:r>
            <a:endParaRPr lang="de-DE" sz="1500" dirty="0">
              <a:solidFill>
                <a:srgbClr val="6F6F6E"/>
              </a:solidFill>
              <a:latin typeface="Saira" panose="00000500000000000000" pitchFamily="2" charset="0"/>
              <a:hlinkClick r:id="rId5"/>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p:txBody>
      </p:sp>
      <p:sp>
        <p:nvSpPr>
          <p:cNvPr id="17" name="Textfeld 16">
            <a:extLst>
              <a:ext uri="{FF2B5EF4-FFF2-40B4-BE49-F238E27FC236}">
                <a16:creationId xmlns:a16="http://schemas.microsoft.com/office/drawing/2014/main" id="{F80087DC-FF98-E04A-74A4-83D1B9536535}"/>
              </a:ext>
            </a:extLst>
          </p:cNvPr>
          <p:cNvSpPr txBox="1"/>
          <p:nvPr/>
        </p:nvSpPr>
        <p:spPr>
          <a:xfrm>
            <a:off x="7865270" y="904212"/>
            <a:ext cx="4114800" cy="6940361"/>
          </a:xfrm>
          <a:prstGeom prst="rect">
            <a:avLst/>
          </a:prstGeom>
        </p:spPr>
        <p:txBody>
          <a:bodyPr wrap="square" rtlCol="0">
            <a:spAutoFit/>
          </a:bodyPr>
          <a:lstStyle/>
          <a:p>
            <a:pPr>
              <a:spcAft>
                <a:spcPts val="600"/>
              </a:spcAft>
            </a:pPr>
            <a:r>
              <a:rPr lang="de-DE" sz="1500" dirty="0">
                <a:latin typeface="Saira" panose="020B0604020202020204" charset="0"/>
                <a:hlinkClick r:id="rId6"/>
              </a:rPr>
              <a:t>https://www.geoportal.de/usage.html</a:t>
            </a:r>
            <a:r>
              <a:rPr lang="de-DE" sz="1500" dirty="0">
                <a:latin typeface="Saira" panose="020B0604020202020204" charset="0"/>
              </a:rPr>
              <a:t>:</a:t>
            </a:r>
          </a:p>
          <a:p>
            <a:pPr>
              <a:spcAft>
                <a:spcPts val="600"/>
              </a:spcAft>
            </a:pPr>
            <a:r>
              <a:rPr lang="de-DE" sz="1500" b="1" dirty="0">
                <a:latin typeface="Saira" panose="020B0604020202020204" charset="0"/>
              </a:rPr>
              <a:t>Quellenvermerke </a:t>
            </a:r>
            <a:r>
              <a:rPr lang="de-DE" sz="1500" b="1" dirty="0" err="1">
                <a:latin typeface="Saira" panose="020B0604020202020204" charset="0"/>
              </a:rPr>
              <a:t>Orthophotos</a:t>
            </a:r>
            <a:r>
              <a:rPr lang="de-DE" sz="1500" b="1" dirty="0">
                <a:latin typeface="Saira" panose="020B0604020202020204" charset="0"/>
              </a:rPr>
              <a:t>:</a:t>
            </a:r>
            <a:br>
              <a:rPr lang="de-DE" sz="1500" dirty="0">
                <a:latin typeface="Saira" panose="020B0604020202020204" charset="0"/>
              </a:rPr>
            </a:br>
            <a:r>
              <a:rPr lang="de-DE" sz="1500" dirty="0">
                <a:latin typeface="Saira" panose="020B0604020202020204" charset="0"/>
              </a:rPr>
              <a:t>Geobasisdaten: © </a:t>
            </a:r>
            <a:r>
              <a:rPr lang="de-DE" sz="1500" dirty="0" err="1">
                <a:latin typeface="Saira" panose="020B0604020202020204" charset="0"/>
              </a:rPr>
              <a:t>GeoBasis</a:t>
            </a:r>
            <a:r>
              <a:rPr lang="de-DE" sz="1500" dirty="0">
                <a:latin typeface="Saira" panose="020B0604020202020204" charset="0"/>
              </a:rPr>
              <a:t>-DE / BKG 2022 </a:t>
            </a:r>
            <a:br>
              <a:rPr lang="de-DE" sz="1500" dirty="0">
                <a:latin typeface="Saira" panose="020B0604020202020204" charset="0"/>
              </a:rPr>
            </a:br>
            <a:r>
              <a:rPr lang="de-DE" sz="1500" dirty="0">
                <a:latin typeface="Saira" panose="020B0604020202020204" charset="0"/>
              </a:rPr>
              <a:t>Nutzungsbedingungen: </a:t>
            </a:r>
            <a:r>
              <a:rPr lang="de-DE" sz="1500" dirty="0">
                <a:latin typeface="Saira" panose="020B0604020202020204" charset="0"/>
                <a:hlinkClick r:id="rId7"/>
              </a:rPr>
              <a:t>https://sg.geodatenzentrum.de/web_public/nutzungsbedingungen.pdf</a:t>
            </a:r>
            <a:br>
              <a:rPr lang="de-DE" sz="1500" dirty="0">
                <a:latin typeface="Saira" panose="020B0604020202020204" charset="0"/>
              </a:rPr>
            </a:br>
            <a:r>
              <a:rPr lang="de-DE" sz="1500" dirty="0">
                <a:latin typeface="Saira" panose="020B0604020202020204" charset="0"/>
                <a:hlinkClick r:id="rId8"/>
              </a:rPr>
              <a:t>Weitere Informationen zu </a:t>
            </a:r>
            <a:r>
              <a:rPr lang="de-DE" sz="1500" dirty="0" err="1">
                <a:latin typeface="Saira" panose="020B0604020202020204" charset="0"/>
                <a:hlinkClick r:id="rId8"/>
              </a:rPr>
              <a:t>Orthophotos</a:t>
            </a:r>
            <a:endParaRPr lang="de-DE" sz="1500" dirty="0">
              <a:latin typeface="Saira" panose="020B0604020202020204" charset="0"/>
            </a:endParaRPr>
          </a:p>
          <a:p>
            <a:pPr>
              <a:spcAft>
                <a:spcPts val="600"/>
              </a:spcAft>
            </a:pPr>
            <a:endParaRPr lang="de-DE" sz="500" dirty="0">
              <a:latin typeface="Saira" panose="020B0604020202020204" charset="0"/>
            </a:endParaRPr>
          </a:p>
          <a:p>
            <a:pPr>
              <a:spcAft>
                <a:spcPts val="600"/>
              </a:spcAft>
            </a:pPr>
            <a:r>
              <a:rPr lang="de-DE" sz="1500" dirty="0">
                <a:latin typeface="Saira" panose="020B0604020202020204" charset="0"/>
              </a:rPr>
              <a:t>u.a.:</a:t>
            </a:r>
          </a:p>
          <a:p>
            <a:pPr>
              <a:spcAft>
                <a:spcPts val="600"/>
              </a:spcAft>
            </a:pPr>
            <a:r>
              <a:rPr lang="de-DE" sz="1100" dirty="0">
                <a:latin typeface="Saira" panose="020B0604020202020204" charset="0"/>
              </a:rPr>
              <a:t>Der Lizenznehmer muss folgende Quellenangabe deutlich sichtbar anbringen:</a:t>
            </a:r>
          </a:p>
          <a:p>
            <a:pPr>
              <a:spcAft>
                <a:spcPts val="600"/>
              </a:spcAft>
            </a:pPr>
            <a:r>
              <a:rPr lang="de-DE" sz="1100" dirty="0">
                <a:latin typeface="Saira" panose="020B0604020202020204" charset="0"/>
              </a:rPr>
              <a:t>Geobasisdaten: © </a:t>
            </a:r>
            <a:r>
              <a:rPr lang="de-DE" sz="1100" dirty="0" err="1">
                <a:latin typeface="Saira" panose="020B0604020202020204" charset="0"/>
              </a:rPr>
              <a:t>GeoBasis</a:t>
            </a:r>
            <a:r>
              <a:rPr lang="de-DE" sz="1100" dirty="0">
                <a:latin typeface="Saira" panose="020B0604020202020204" charset="0"/>
              </a:rPr>
              <a:t>-DE / BKG [Bezugsjahr];</a:t>
            </a:r>
          </a:p>
          <a:p>
            <a:pPr>
              <a:spcAft>
                <a:spcPts val="600"/>
              </a:spcAft>
            </a:pPr>
            <a:r>
              <a:rPr lang="de-DE" sz="1100" dirty="0">
                <a:latin typeface="Saira" panose="020B0604020202020204" charset="0"/>
              </a:rPr>
              <a:t>Nutzungsbedingungen: http://sg.geodatenzentrum.de/web_public/nutzungsbedingungen.pdf</a:t>
            </a:r>
          </a:p>
          <a:p>
            <a:pPr>
              <a:spcAft>
                <a:spcPts val="600"/>
              </a:spcAft>
            </a:pPr>
            <a:endParaRPr lang="de-DE" sz="1500" dirty="0">
              <a:latin typeface="Saira" panose="020B0604020202020204" charset="0"/>
            </a:endParaRPr>
          </a:p>
          <a:p>
            <a:pPr>
              <a:spcAft>
                <a:spcPts val="600"/>
              </a:spcAft>
            </a:pPr>
            <a:endParaRPr lang="de-DE" sz="1500" dirty="0">
              <a:latin typeface="Saira" panose="020B0604020202020204" charset="0"/>
            </a:endParaRPr>
          </a:p>
          <a:p>
            <a:pPr>
              <a:spcAft>
                <a:spcPts val="600"/>
              </a:spcAft>
            </a:pPr>
            <a:r>
              <a:rPr lang="de-DE" sz="1500" dirty="0">
                <a:latin typeface="Saira" panose="020B0604020202020204" charset="0"/>
              </a:rPr>
              <a:t>Die Nutzung des Karten</a:t>
            </a:r>
            <a:r>
              <a:rPr lang="de-DE" sz="1500" b="1" dirty="0">
                <a:latin typeface="Saira" panose="020B0604020202020204" charset="0"/>
              </a:rPr>
              <a:t>viewers</a:t>
            </a:r>
            <a:r>
              <a:rPr lang="de-DE" sz="1500" dirty="0">
                <a:latin typeface="Saira" panose="020B0604020202020204" charset="0"/>
              </a:rPr>
              <a:t> ist kostenfrei. Die integrierten Geodaten sind jedoch lizenzierungspflichtig: </a:t>
            </a:r>
            <a:r>
              <a:rPr lang="de-DE" sz="1500" dirty="0">
                <a:latin typeface="Saira" panose="020B0604020202020204" charset="0"/>
                <a:hlinkClick r:id="rId8"/>
              </a:rPr>
              <a:t>https://gdz.bkg.bund.de/index.php/default/digitale-geodaten/digitale-orthophotos/digitale-orthophotos-bodenauflosung-20-cm-dop20.html</a:t>
            </a:r>
            <a:r>
              <a:rPr lang="de-DE" sz="1500" dirty="0">
                <a:latin typeface="Saira" panose="020B0604020202020204" charset="0"/>
              </a:rPr>
              <a:t> </a:t>
            </a:r>
          </a:p>
          <a:p>
            <a:endParaRPr lang="de-DE" dirty="0"/>
          </a:p>
          <a:p>
            <a:endParaRPr lang="de-DE" dirty="0"/>
          </a:p>
          <a:p>
            <a:pPr algn="l"/>
            <a:endParaRPr lang="de-DE" dirty="0" err="1"/>
          </a:p>
        </p:txBody>
      </p:sp>
      <p:sp>
        <p:nvSpPr>
          <p:cNvPr id="18" name="Gleichschenkliges Dreieck 17">
            <a:extLst>
              <a:ext uri="{FF2B5EF4-FFF2-40B4-BE49-F238E27FC236}">
                <a16:creationId xmlns:a16="http://schemas.microsoft.com/office/drawing/2014/main" id="{35BB8750-4641-8197-3685-990D8D9AA488}"/>
              </a:ext>
            </a:extLst>
          </p:cNvPr>
          <p:cNvSpPr>
            <a:spLocks noChangeAspect="1"/>
          </p:cNvSpPr>
          <p:nvPr/>
        </p:nvSpPr>
        <p:spPr>
          <a:xfrm rot="5400000">
            <a:off x="7491898" y="3470319"/>
            <a:ext cx="180000" cy="194567"/>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Gleichschenkliges Dreieck 18">
            <a:extLst>
              <a:ext uri="{FF2B5EF4-FFF2-40B4-BE49-F238E27FC236}">
                <a16:creationId xmlns:a16="http://schemas.microsoft.com/office/drawing/2014/main" id="{CA4101FA-76D2-3588-E3B8-9009CA3E31EF}"/>
              </a:ext>
            </a:extLst>
          </p:cNvPr>
          <p:cNvSpPr>
            <a:spLocks noChangeAspect="1"/>
          </p:cNvSpPr>
          <p:nvPr/>
        </p:nvSpPr>
        <p:spPr>
          <a:xfrm rot="10800000">
            <a:off x="9580253" y="4572839"/>
            <a:ext cx="180000" cy="194567"/>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BB40E19A-0CD7-FD74-84EB-8D5ACF8BAD9B}"/>
              </a:ext>
            </a:extLst>
          </p:cNvPr>
          <p:cNvSpPr txBox="1"/>
          <p:nvPr/>
        </p:nvSpPr>
        <p:spPr>
          <a:xfrm>
            <a:off x="156568" y="1014513"/>
            <a:ext cx="3302198" cy="830997"/>
          </a:xfrm>
          <a:prstGeom prst="rect">
            <a:avLst/>
          </a:prstGeom>
          <a:noFill/>
        </p:spPr>
        <p:txBody>
          <a:bodyPr wrap="square">
            <a:spAutoFit/>
          </a:bodyPr>
          <a:lstStyle/>
          <a:p>
            <a:pPr lvl="1"/>
            <a:r>
              <a:rPr lang="de-DE" sz="800" i="1" dirty="0"/>
              <a:t>„Rechtliche Aspekte der Nachnutzung “ aus </a:t>
            </a:r>
            <a:r>
              <a:rPr lang="de-DE" sz="800" i="1" dirty="0" err="1"/>
              <a:t>Ariza</a:t>
            </a:r>
            <a:r>
              <a:rPr lang="de-DE" sz="800" i="1" dirty="0"/>
              <a:t>, Angela et al. „Datennachnutzung in der Praxis.“ Schulungen/Fortbildungen der DINI/ </a:t>
            </a:r>
            <a:r>
              <a:rPr lang="de-DE" sz="800" i="1" dirty="0" err="1"/>
              <a:t>nestor</a:t>
            </a:r>
            <a:r>
              <a:rPr lang="de-DE" sz="800" i="1" dirty="0"/>
              <a:t> AG Forschungsdaten (2023): Folie 24., Lizenz: CC BY 4.0, </a:t>
            </a:r>
            <a:r>
              <a:rPr lang="de-DE" sz="800" i="1" dirty="0">
                <a:solidFill>
                  <a:srgbClr val="0563C1"/>
                </a:solidFill>
                <a:hlinkClick r:id="rId9"/>
              </a:rPr>
              <a:t>https://creativecommons.org/licenses/by/4.0/</a:t>
            </a:r>
            <a:r>
              <a:rPr lang="de-DE" sz="800" i="1" dirty="0">
                <a:hlinkClick r:id="rId9"/>
              </a:rPr>
              <a:t>legalcode</a:t>
            </a:r>
            <a:r>
              <a:rPr lang="de-DE" sz="800" i="1" dirty="0"/>
              <a:t>, Zugriff: 14.08.2025. Veränderung: Löschungen, Ergänzungen. Abrufbar unter </a:t>
            </a:r>
            <a:r>
              <a:rPr lang="de-DE" sz="800" i="1" dirty="0">
                <a:solidFill>
                  <a:srgbClr val="0563C1"/>
                </a:solidFill>
                <a:hlinkClick r:id="rId10"/>
              </a:rPr>
              <a:t>https://doi.org/10.5281/zenodo.</a:t>
            </a:r>
            <a:r>
              <a:rPr lang="de-DE" sz="800" i="1" dirty="0">
                <a:hlinkClick r:id="rId10"/>
              </a:rPr>
              <a:t>7568266</a:t>
            </a:r>
            <a:r>
              <a:rPr lang="de-DE" sz="800" i="1" dirty="0"/>
              <a:t> </a:t>
            </a:r>
            <a:endParaRPr lang="de-DE" sz="800" dirty="0"/>
          </a:p>
        </p:txBody>
      </p:sp>
    </p:spTree>
    <p:extLst>
      <p:ext uri="{BB962C8B-B14F-4D97-AF65-F5344CB8AC3E}">
        <p14:creationId xmlns:p14="http://schemas.microsoft.com/office/powerpoint/2010/main" val="23380004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DA021-6686-34A0-4B90-09D09E2E036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8BAA3B8-8B34-BDAA-BFC8-A61CCB138233}"/>
              </a:ext>
            </a:extLst>
          </p:cNvPr>
          <p:cNvSpPr>
            <a:spLocks noGrp="1"/>
          </p:cNvSpPr>
          <p:nvPr>
            <p:ph type="title"/>
          </p:nvPr>
        </p:nvSpPr>
        <p:spPr/>
        <p:txBody>
          <a:bodyPr/>
          <a:lstStyle/>
          <a:p>
            <a:r>
              <a:rPr lang="de-DE" dirty="0"/>
              <a:t>Fragen?</a:t>
            </a:r>
          </a:p>
        </p:txBody>
      </p:sp>
      <p:sp>
        <p:nvSpPr>
          <p:cNvPr id="3" name="Textplatzhalter 2">
            <a:extLst>
              <a:ext uri="{FF2B5EF4-FFF2-40B4-BE49-F238E27FC236}">
                <a16:creationId xmlns:a16="http://schemas.microsoft.com/office/drawing/2014/main" id="{2D1FCC8B-F29F-09D6-BD66-EBCDE220FB02}"/>
              </a:ext>
            </a:extLst>
          </p:cNvPr>
          <p:cNvSpPr>
            <a:spLocks noGrp="1"/>
          </p:cNvSpPr>
          <p:nvPr>
            <p:ph type="body" sz="quarter" idx="10"/>
          </p:nvPr>
        </p:nvSpPr>
        <p:spPr>
          <a:xfrm>
            <a:off x="159026" y="3851659"/>
            <a:ext cx="11964148" cy="3006341"/>
          </a:xfrm>
        </p:spPr>
        <p:txBody>
          <a:bodyPr/>
          <a:lstStyle/>
          <a:p>
            <a:r>
              <a:rPr lang="de-DE" dirty="0"/>
              <a:t>Q&amp;A</a:t>
            </a:r>
          </a:p>
        </p:txBody>
      </p:sp>
      <p:sp>
        <p:nvSpPr>
          <p:cNvPr id="4" name="Datumsplatzhalter 3">
            <a:extLst>
              <a:ext uri="{FF2B5EF4-FFF2-40B4-BE49-F238E27FC236}">
                <a16:creationId xmlns:a16="http://schemas.microsoft.com/office/drawing/2014/main" id="{B8046E32-4BD7-429E-53F0-3A2BED7A0E25}"/>
              </a:ext>
            </a:extLst>
          </p:cNvPr>
          <p:cNvSpPr>
            <a:spLocks noGrp="1"/>
          </p:cNvSpPr>
          <p:nvPr>
            <p:ph type="dt" sz="half" idx="11"/>
          </p:nvPr>
        </p:nvSpPr>
        <p:spPr/>
        <p:txBody>
          <a:bodyPr/>
          <a:lstStyle/>
          <a:p>
            <a:r>
              <a:rPr lang="de-DE" dirty="0"/>
              <a:t>26.09.2025</a:t>
            </a:r>
          </a:p>
          <a:p>
            <a:endParaRPr lang="de-DE" dirty="0"/>
          </a:p>
        </p:txBody>
      </p:sp>
      <p:sp>
        <p:nvSpPr>
          <p:cNvPr id="5" name="Foliennummernplatzhalter 4">
            <a:extLst>
              <a:ext uri="{FF2B5EF4-FFF2-40B4-BE49-F238E27FC236}">
                <a16:creationId xmlns:a16="http://schemas.microsoft.com/office/drawing/2014/main" id="{5BC99C87-4EFC-D2F9-CF8D-2052D7C772D0}"/>
              </a:ext>
            </a:extLst>
          </p:cNvPr>
          <p:cNvSpPr>
            <a:spLocks noGrp="1"/>
          </p:cNvSpPr>
          <p:nvPr>
            <p:ph type="sldNum" sz="quarter" idx="14"/>
          </p:nvPr>
        </p:nvSpPr>
        <p:spPr/>
        <p:txBody>
          <a:bodyPr/>
          <a:lstStyle/>
          <a:p>
            <a:fld id="{2C1D9093-59ED-42EA-84A8-02F23E3FF026}" type="slidenum">
              <a:rPr lang="de-DE" smtClean="0"/>
              <a:pPr/>
              <a:t>26</a:t>
            </a:fld>
            <a:endParaRPr lang="de-DE" dirty="0"/>
          </a:p>
        </p:txBody>
      </p:sp>
      <p:sp>
        <p:nvSpPr>
          <p:cNvPr id="6" name="Textplatzhalter 5">
            <a:extLst>
              <a:ext uri="{FF2B5EF4-FFF2-40B4-BE49-F238E27FC236}">
                <a16:creationId xmlns:a16="http://schemas.microsoft.com/office/drawing/2014/main" id="{453A09B9-3AB2-EF38-43EF-D1639CEEEC98}"/>
              </a:ext>
            </a:extLst>
          </p:cNvPr>
          <p:cNvSpPr>
            <a:spLocks noGrp="1"/>
          </p:cNvSpPr>
          <p:nvPr>
            <p:ph type="body" sz="quarter" idx="15"/>
          </p:nvPr>
        </p:nvSpPr>
        <p:spPr/>
        <p:txBody>
          <a:bodyPr/>
          <a:lstStyle/>
          <a:p>
            <a:r>
              <a:rPr lang="de-DE" dirty="0"/>
              <a:t>Markus Putnings</a:t>
            </a:r>
          </a:p>
        </p:txBody>
      </p:sp>
    </p:spTree>
    <p:extLst>
      <p:ext uri="{BB962C8B-B14F-4D97-AF65-F5344CB8AC3E}">
        <p14:creationId xmlns:p14="http://schemas.microsoft.com/office/powerpoint/2010/main" val="2419656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F41E2572-7E8C-8B20-8461-5C1A923C072C}"/>
              </a:ext>
            </a:extLst>
          </p:cNvPr>
          <p:cNvSpPr>
            <a:spLocks noGrp="1"/>
          </p:cNvSpPr>
          <p:nvPr>
            <p:ph type="body" sz="quarter" idx="11"/>
          </p:nvPr>
        </p:nvSpPr>
        <p:spPr>
          <a:xfrm>
            <a:off x="399600" y="1492409"/>
            <a:ext cx="6501263" cy="4965989"/>
          </a:xfrm>
        </p:spPr>
        <p:txBody>
          <a:bodyPr>
            <a:normAutofit/>
          </a:bodyPr>
          <a:lstStyle/>
          <a:p>
            <a:pPr>
              <a:spcAft>
                <a:spcPts val="1200"/>
              </a:spcAft>
            </a:pPr>
            <a:r>
              <a:rPr lang="de-DE" dirty="0"/>
              <a:t>             Das Datenökosystem in einem Land kann wiederum verschiedene Datenökosubsysteme mit unterschiedlichen Charakteristika umfassen, z.B. […] Daten aus dem Wissenschaftssektor (Forschungsdaten, auf Englisch „Research Data“, sofern frei zugänglich auch </a:t>
            </a:r>
            <a:r>
              <a:rPr lang="de-DE" b="1" dirty="0"/>
              <a:t>„Open Data“ oder „Open Research Data“</a:t>
            </a:r>
            <a:r>
              <a:rPr lang="de-DE" dirty="0"/>
              <a:t>), aus dem öffentlichen Sektor (Verwaltungsdaten bzw. urbane Daten, sofern frei zugänglich oftmals unter dem Begriff </a:t>
            </a:r>
            <a:r>
              <a:rPr lang="de-DE" b="1" dirty="0"/>
              <a:t>„Open Government Data“</a:t>
            </a:r>
            <a:r>
              <a:rPr lang="de-DE" dirty="0"/>
              <a:t>), aus dem Industrie- und Wirtschaftssektor (Industriedaten, Wirtschaftsdaten, sofern frei zugänglich oftmals „Open Business Data“) und vom Bürger selbst (z.B. personenbezogene Daten, aber im Kontext der Bürgerwissenschaft auch </a:t>
            </a:r>
            <a:r>
              <a:rPr lang="en-US" dirty="0"/>
              <a:t>„</a:t>
            </a:r>
            <a:r>
              <a:rPr lang="en-US" dirty="0" err="1"/>
              <a:t>Bürgerdaten</a:t>
            </a:r>
            <a:r>
              <a:rPr lang="en-US" dirty="0"/>
              <a:t>“, „Citizen Data“ </a:t>
            </a:r>
            <a:r>
              <a:rPr lang="en-US" dirty="0" err="1"/>
              <a:t>bzw</a:t>
            </a:r>
            <a:r>
              <a:rPr lang="en-US" dirty="0"/>
              <a:t>. „Open Citizen Data“), […].”</a:t>
            </a:r>
          </a:p>
          <a:p>
            <a:r>
              <a:rPr lang="de-DE" sz="1600" dirty="0"/>
              <a:t>Putnings, Markus. 2021. „1 Datenökosystem.“ In </a:t>
            </a:r>
            <a:r>
              <a:rPr lang="de-DE" sz="1600" i="1" dirty="0"/>
              <a:t>Praxishandbuch Forschungsdatenmanagement</a:t>
            </a:r>
            <a:r>
              <a:rPr lang="de-DE" sz="1600" dirty="0"/>
              <a:t>, hrsg. von Markus Putnings, Heike Neuroth und Janna Neumann, 7–8: De Gruyter. https://doi.org/10.1515/9783110657807-001</a:t>
            </a:r>
          </a:p>
        </p:txBody>
      </p:sp>
      <p:sp>
        <p:nvSpPr>
          <p:cNvPr id="8" name="Textplatzhalter 7">
            <a:extLst>
              <a:ext uri="{FF2B5EF4-FFF2-40B4-BE49-F238E27FC236}">
                <a16:creationId xmlns:a16="http://schemas.microsoft.com/office/drawing/2014/main" id="{F844B2F3-16EB-A10A-95C6-F62FF74CEF37}"/>
              </a:ext>
            </a:extLst>
          </p:cNvPr>
          <p:cNvSpPr>
            <a:spLocks noGrp="1"/>
          </p:cNvSpPr>
          <p:nvPr>
            <p:ph type="body" sz="quarter" idx="10"/>
          </p:nvPr>
        </p:nvSpPr>
        <p:spPr/>
        <p:txBody>
          <a:bodyPr/>
          <a:lstStyle/>
          <a:p>
            <a:r>
              <a:rPr lang="de-DE" dirty="0"/>
              <a:t>Definitionen</a:t>
            </a:r>
          </a:p>
        </p:txBody>
      </p:sp>
      <p:sp>
        <p:nvSpPr>
          <p:cNvPr id="2" name="Datumsplatzhalter 1">
            <a:extLst>
              <a:ext uri="{FF2B5EF4-FFF2-40B4-BE49-F238E27FC236}">
                <a16:creationId xmlns:a16="http://schemas.microsoft.com/office/drawing/2014/main" id="{93C63116-748A-E532-34CE-91838452AE3A}"/>
              </a:ext>
            </a:extLst>
          </p:cNvPr>
          <p:cNvSpPr>
            <a:spLocks noGrp="1"/>
          </p:cNvSpPr>
          <p:nvPr>
            <p:ph type="dt" sz="half" idx="12"/>
          </p:nvPr>
        </p:nvSpPr>
        <p:spPr/>
        <p:txBody>
          <a:bodyPr/>
          <a:lstStyle/>
          <a:p>
            <a:r>
              <a:rPr lang="de-DE" dirty="0"/>
              <a:t>26.09.2025</a:t>
            </a:r>
          </a:p>
        </p:txBody>
      </p:sp>
      <p:sp>
        <p:nvSpPr>
          <p:cNvPr id="4" name="Foliennummernplatzhalter 3">
            <a:extLst>
              <a:ext uri="{FF2B5EF4-FFF2-40B4-BE49-F238E27FC236}">
                <a16:creationId xmlns:a16="http://schemas.microsoft.com/office/drawing/2014/main" id="{6F4530AE-7639-C8A5-03C0-937750E8364D}"/>
              </a:ext>
            </a:extLst>
          </p:cNvPr>
          <p:cNvSpPr>
            <a:spLocks noGrp="1"/>
          </p:cNvSpPr>
          <p:nvPr>
            <p:ph type="sldNum" sz="quarter" idx="14"/>
          </p:nvPr>
        </p:nvSpPr>
        <p:spPr/>
        <p:txBody>
          <a:bodyPr/>
          <a:lstStyle/>
          <a:p>
            <a:fld id="{2C1D9093-59ED-42EA-84A8-02F23E3FF026}" type="slidenum">
              <a:rPr lang="de-DE" smtClean="0"/>
              <a:pPr/>
              <a:t>3</a:t>
            </a:fld>
            <a:endParaRPr lang="de-DE" dirty="0"/>
          </a:p>
        </p:txBody>
      </p:sp>
      <p:sp>
        <p:nvSpPr>
          <p:cNvPr id="10" name="Textplatzhalter 9">
            <a:extLst>
              <a:ext uri="{FF2B5EF4-FFF2-40B4-BE49-F238E27FC236}">
                <a16:creationId xmlns:a16="http://schemas.microsoft.com/office/drawing/2014/main" id="{63F24B3E-8C51-58D0-527A-0657DEF3550B}"/>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968D7120-E9F3-8BAA-A09C-1A62D8700BAE}"/>
              </a:ext>
            </a:extLst>
          </p:cNvPr>
          <p:cNvSpPr>
            <a:spLocks noGrp="1"/>
          </p:cNvSpPr>
          <p:nvPr>
            <p:ph type="ftr" sz="quarter" idx="16"/>
          </p:nvPr>
        </p:nvSpPr>
        <p:spPr/>
        <p:txBody>
          <a:bodyPr/>
          <a:lstStyle/>
          <a:p>
            <a:r>
              <a:rPr lang="de-DE" dirty="0"/>
              <a:t>Open Data &amp; Open Government Data</a:t>
            </a:r>
          </a:p>
          <a:p>
            <a:endParaRPr lang="de-DE" dirty="0"/>
          </a:p>
        </p:txBody>
      </p:sp>
      <p:cxnSp>
        <p:nvCxnSpPr>
          <p:cNvPr id="7" name="Gerade Verbindung mit Pfeil 6">
            <a:extLst>
              <a:ext uri="{FF2B5EF4-FFF2-40B4-BE49-F238E27FC236}">
                <a16:creationId xmlns:a16="http://schemas.microsoft.com/office/drawing/2014/main" id="{9583CF4F-767B-2B12-EF10-65CE989E8CCB}"/>
              </a:ext>
            </a:extLst>
          </p:cNvPr>
          <p:cNvCxnSpPr>
            <a:cxnSpLocks/>
          </p:cNvCxnSpPr>
          <p:nvPr/>
        </p:nvCxnSpPr>
        <p:spPr>
          <a:xfrm flipV="1">
            <a:off x="6900863" y="2043658"/>
            <a:ext cx="1528762" cy="549523"/>
          </a:xfrm>
          <a:prstGeom prst="straightConnector1">
            <a:avLst/>
          </a:prstGeom>
          <a:ln w="539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Gerade Verbindung mit Pfeil 10">
            <a:extLst>
              <a:ext uri="{FF2B5EF4-FFF2-40B4-BE49-F238E27FC236}">
                <a16:creationId xmlns:a16="http://schemas.microsoft.com/office/drawing/2014/main" id="{A6CE6450-9B8E-A91A-1538-B933FBE7398E}"/>
              </a:ext>
            </a:extLst>
          </p:cNvPr>
          <p:cNvCxnSpPr>
            <a:cxnSpLocks/>
          </p:cNvCxnSpPr>
          <p:nvPr/>
        </p:nvCxnSpPr>
        <p:spPr>
          <a:xfrm>
            <a:off x="6900863" y="3468105"/>
            <a:ext cx="1478756" cy="796715"/>
          </a:xfrm>
          <a:prstGeom prst="straightConnector1">
            <a:avLst/>
          </a:prstGeom>
          <a:ln w="539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a:extLst>
              <a:ext uri="{FF2B5EF4-FFF2-40B4-BE49-F238E27FC236}">
                <a16:creationId xmlns:a16="http://schemas.microsoft.com/office/drawing/2014/main" id="{4BF968C6-EDF8-CDDE-6F3A-27F0F3AEF1BB}"/>
              </a:ext>
            </a:extLst>
          </p:cNvPr>
          <p:cNvSpPr txBox="1"/>
          <p:nvPr/>
        </p:nvSpPr>
        <p:spPr>
          <a:xfrm>
            <a:off x="8593931" y="1450184"/>
            <a:ext cx="3598069" cy="5262979"/>
          </a:xfrm>
          <a:prstGeom prst="rect">
            <a:avLst/>
          </a:prstGeom>
        </p:spPr>
        <p:txBody>
          <a:bodyPr wrap="square" rtlCol="0">
            <a:spAutoFit/>
          </a:bodyPr>
          <a:lstStyle/>
          <a:p>
            <a:pPr>
              <a:spcAft>
                <a:spcPts val="600"/>
              </a:spcAft>
            </a:pPr>
            <a:r>
              <a:rPr lang="de-DE" dirty="0">
                <a:solidFill>
                  <a:srgbClr val="6F6F6E"/>
                </a:solidFill>
                <a:latin typeface="Saira" panose="00000500000000000000" pitchFamily="2" charset="0"/>
              </a:rPr>
              <a:t>Open Research Data (ORD): </a:t>
            </a:r>
            <a:r>
              <a:rPr lang="de-DE" dirty="0" err="1">
                <a:solidFill>
                  <a:srgbClr val="6F6F6E"/>
                </a:solidFill>
                <a:latin typeface="Saira" panose="00000500000000000000" pitchFamily="2" charset="0"/>
              </a:rPr>
              <a:t>Forscher:innenseitig</a:t>
            </a:r>
            <a:r>
              <a:rPr lang="de-DE" dirty="0">
                <a:solidFill>
                  <a:srgbClr val="6F6F6E"/>
                </a:solidFill>
                <a:latin typeface="Saira" panose="00000500000000000000" pitchFamily="2" charset="0"/>
              </a:rPr>
              <a:t> frei zugängliche publizierte, (nach-) nutzbare und weiterverteilbare  Forschungsdaten zur Förderung wissenschaftlicher Integrität und Zusammenarbeit.</a:t>
            </a:r>
          </a:p>
          <a:p>
            <a:r>
              <a:rPr lang="de-DE" sz="700" dirty="0">
                <a:solidFill>
                  <a:srgbClr val="6F6F6E"/>
                </a:solidFill>
                <a:latin typeface="Saira" panose="00000500000000000000" pitchFamily="2" charset="0"/>
              </a:rPr>
              <a:t>Vgl. Alvares, Lillian und Kira </a:t>
            </a:r>
            <a:r>
              <a:rPr lang="de-DE" sz="700" dirty="0" err="1">
                <a:solidFill>
                  <a:srgbClr val="6F6F6E"/>
                </a:solidFill>
                <a:latin typeface="Saira" panose="00000500000000000000" pitchFamily="2" charset="0"/>
              </a:rPr>
              <a:t>Tarapanoff</a:t>
            </a:r>
            <a:r>
              <a:rPr lang="de-DE" sz="700" dirty="0">
                <a:solidFill>
                  <a:srgbClr val="6F6F6E"/>
                </a:solidFill>
                <a:latin typeface="Saira" panose="00000500000000000000" pitchFamily="2" charset="0"/>
              </a:rPr>
              <a:t>. 2023. „</a:t>
            </a:r>
            <a:r>
              <a:rPr lang="de-DE" sz="700" dirty="0" err="1">
                <a:solidFill>
                  <a:srgbClr val="6F6F6E"/>
                </a:solidFill>
                <a:latin typeface="Saira" panose="00000500000000000000" pitchFamily="2" charset="0"/>
              </a:rPr>
              <a:t>Perspective</a:t>
            </a:r>
            <a:r>
              <a:rPr lang="de-DE" sz="700" dirty="0">
                <a:solidFill>
                  <a:srgbClr val="6F6F6E"/>
                </a:solidFill>
                <a:latin typeface="Saira" panose="00000500000000000000" pitchFamily="2" charset="0"/>
              </a:rPr>
              <a:t> Chapter: Science and Technology Libraries in </a:t>
            </a:r>
            <a:r>
              <a:rPr lang="de-DE" sz="700" dirty="0" err="1">
                <a:solidFill>
                  <a:srgbClr val="6F6F6E"/>
                </a:solidFill>
                <a:latin typeface="Saira" panose="00000500000000000000" pitchFamily="2" charset="0"/>
              </a:rPr>
              <a:t>the</a:t>
            </a:r>
            <a:r>
              <a:rPr lang="de-DE" sz="700" dirty="0">
                <a:solidFill>
                  <a:srgbClr val="6F6F6E"/>
                </a:solidFill>
                <a:latin typeface="Saira" panose="00000500000000000000" pitchFamily="2" charset="0"/>
              </a:rPr>
              <a:t> Age </a:t>
            </a:r>
            <a:r>
              <a:rPr lang="de-DE" sz="700" dirty="0" err="1">
                <a:solidFill>
                  <a:srgbClr val="6F6F6E"/>
                </a:solidFill>
                <a:latin typeface="Saira" panose="00000500000000000000" pitchFamily="2" charset="0"/>
              </a:rPr>
              <a:t>of</a:t>
            </a:r>
            <a:r>
              <a:rPr lang="de-DE" sz="700" dirty="0">
                <a:solidFill>
                  <a:srgbClr val="6F6F6E"/>
                </a:solidFill>
                <a:latin typeface="Saira" panose="00000500000000000000" pitchFamily="2" charset="0"/>
              </a:rPr>
              <a:t> Open Science – Scenarios </a:t>
            </a:r>
            <a:r>
              <a:rPr lang="de-DE" sz="700" dirty="0" err="1">
                <a:solidFill>
                  <a:srgbClr val="6F6F6E"/>
                </a:solidFill>
                <a:latin typeface="Saira" panose="00000500000000000000" pitchFamily="2" charset="0"/>
              </a:rPr>
              <a:t>for</a:t>
            </a:r>
            <a:r>
              <a:rPr lang="de-DE" sz="700" dirty="0">
                <a:solidFill>
                  <a:srgbClr val="6F6F6E"/>
                </a:solidFill>
                <a:latin typeface="Saira" panose="00000500000000000000" pitchFamily="2" charset="0"/>
              </a:rPr>
              <a:t> </a:t>
            </a:r>
            <a:r>
              <a:rPr lang="de-DE" sz="700" dirty="0" err="1">
                <a:solidFill>
                  <a:srgbClr val="6F6F6E"/>
                </a:solidFill>
                <a:latin typeface="Saira" panose="00000500000000000000" pitchFamily="2" charset="0"/>
              </a:rPr>
              <a:t>the</a:t>
            </a:r>
            <a:r>
              <a:rPr lang="de-DE" sz="700" dirty="0">
                <a:solidFill>
                  <a:srgbClr val="6F6F6E"/>
                </a:solidFill>
                <a:latin typeface="Saira" panose="00000500000000000000" pitchFamily="2" charset="0"/>
              </a:rPr>
              <a:t> New </a:t>
            </a:r>
            <a:r>
              <a:rPr lang="de-DE" sz="700" dirty="0" err="1">
                <a:solidFill>
                  <a:srgbClr val="6F6F6E"/>
                </a:solidFill>
                <a:latin typeface="Saira" panose="00000500000000000000" pitchFamily="2" charset="0"/>
              </a:rPr>
              <a:t>Protagonism</a:t>
            </a:r>
            <a:r>
              <a:rPr lang="de-DE" sz="700" dirty="0">
                <a:solidFill>
                  <a:srgbClr val="6F6F6E"/>
                </a:solidFill>
                <a:latin typeface="Saira" panose="00000500000000000000" pitchFamily="2" charset="0"/>
              </a:rPr>
              <a:t> </a:t>
            </a:r>
            <a:r>
              <a:rPr lang="de-DE" sz="700" dirty="0" err="1">
                <a:solidFill>
                  <a:srgbClr val="6F6F6E"/>
                </a:solidFill>
                <a:latin typeface="Saira" panose="00000500000000000000" pitchFamily="2" charset="0"/>
              </a:rPr>
              <a:t>of</a:t>
            </a:r>
            <a:r>
              <a:rPr lang="de-DE" sz="700" dirty="0">
                <a:solidFill>
                  <a:srgbClr val="6F6F6E"/>
                </a:solidFill>
                <a:latin typeface="Saira" panose="00000500000000000000" pitchFamily="2" charset="0"/>
              </a:rPr>
              <a:t> Scientific and Technological Information.“ In </a:t>
            </a:r>
            <a:r>
              <a:rPr lang="de-DE" sz="700" i="1" dirty="0">
                <a:solidFill>
                  <a:srgbClr val="6F6F6E"/>
                </a:solidFill>
                <a:latin typeface="Saira" panose="00000500000000000000" pitchFamily="2" charset="0"/>
              </a:rPr>
              <a:t>New Trends and Challenges in Open Data</a:t>
            </a:r>
            <a:r>
              <a:rPr lang="de-DE" sz="700" dirty="0">
                <a:solidFill>
                  <a:srgbClr val="6F6F6E"/>
                </a:solidFill>
                <a:latin typeface="Saira" panose="00000500000000000000" pitchFamily="2" charset="0"/>
              </a:rPr>
              <a:t>, hrsg. von </a:t>
            </a:r>
            <a:r>
              <a:rPr lang="de-DE" sz="700" dirty="0" err="1">
                <a:solidFill>
                  <a:srgbClr val="6F6F6E"/>
                </a:solidFill>
                <a:latin typeface="Saira" panose="00000500000000000000" pitchFamily="2" charset="0"/>
              </a:rPr>
              <a:t>Vijayalakshmi</a:t>
            </a:r>
            <a:r>
              <a:rPr lang="de-DE" sz="700" dirty="0">
                <a:solidFill>
                  <a:srgbClr val="6F6F6E"/>
                </a:solidFill>
                <a:latin typeface="Saira" panose="00000500000000000000" pitchFamily="2" charset="0"/>
              </a:rPr>
              <a:t> </a:t>
            </a:r>
            <a:r>
              <a:rPr lang="de-DE" sz="700" dirty="0" err="1">
                <a:solidFill>
                  <a:srgbClr val="6F6F6E"/>
                </a:solidFill>
                <a:latin typeface="Saira" panose="00000500000000000000" pitchFamily="2" charset="0"/>
              </a:rPr>
              <a:t>Kakulapati</a:t>
            </a:r>
            <a:r>
              <a:rPr lang="de-DE" sz="700" dirty="0">
                <a:solidFill>
                  <a:srgbClr val="6F6F6E"/>
                </a:solidFill>
                <a:latin typeface="Saira" panose="00000500000000000000" pitchFamily="2" charset="0"/>
              </a:rPr>
              <a:t>, 102: </a:t>
            </a:r>
            <a:r>
              <a:rPr lang="de-DE" sz="700" dirty="0" err="1">
                <a:solidFill>
                  <a:srgbClr val="6F6F6E"/>
                </a:solidFill>
                <a:latin typeface="Saira" panose="00000500000000000000" pitchFamily="2" charset="0"/>
              </a:rPr>
              <a:t>IntechOpen</a:t>
            </a:r>
            <a:r>
              <a:rPr lang="de-DE" sz="700" dirty="0">
                <a:solidFill>
                  <a:srgbClr val="6F6F6E"/>
                </a:solidFill>
                <a:latin typeface="Saira" panose="00000500000000000000" pitchFamily="2" charset="0"/>
              </a:rPr>
              <a:t>. http://dx.doi.org/10.5772/intechopen.1001302.</a:t>
            </a:r>
            <a:endParaRPr lang="de-DE" sz="700" dirty="0"/>
          </a:p>
          <a:p>
            <a:endParaRPr lang="de-DE" dirty="0"/>
          </a:p>
          <a:p>
            <a:pPr>
              <a:spcAft>
                <a:spcPts val="600"/>
              </a:spcAft>
            </a:pPr>
            <a:r>
              <a:rPr lang="de-DE" dirty="0">
                <a:solidFill>
                  <a:srgbClr val="6F6F6E"/>
                </a:solidFill>
                <a:latin typeface="Saira" panose="00000500000000000000" pitchFamily="2" charset="0"/>
              </a:rPr>
              <a:t>Open Government Data (OGD): Von staatlichen Stellen bereit-gestellte offene (z.B. Ver-</a:t>
            </a:r>
            <a:r>
              <a:rPr lang="de-DE" dirty="0" err="1">
                <a:solidFill>
                  <a:srgbClr val="6F6F6E"/>
                </a:solidFill>
                <a:latin typeface="Saira" panose="00000500000000000000" pitchFamily="2" charset="0"/>
              </a:rPr>
              <a:t>waltungs</a:t>
            </a:r>
            <a:r>
              <a:rPr lang="de-DE" dirty="0">
                <a:solidFill>
                  <a:srgbClr val="6F6F6E"/>
                </a:solidFill>
                <a:latin typeface="Saira" panose="00000500000000000000" pitchFamily="2" charset="0"/>
              </a:rPr>
              <a:t>- und Statistik-)</a:t>
            </a:r>
            <a:r>
              <a:rPr lang="de-DE" sz="600" dirty="0">
                <a:solidFill>
                  <a:srgbClr val="6F6F6E"/>
                </a:solidFill>
                <a:latin typeface="Saira" panose="00000500000000000000" pitchFamily="2" charset="0"/>
              </a:rPr>
              <a:t> </a:t>
            </a:r>
            <a:r>
              <a:rPr lang="de-DE" dirty="0">
                <a:solidFill>
                  <a:srgbClr val="6F6F6E"/>
                </a:solidFill>
                <a:latin typeface="Saira" panose="00000500000000000000" pitchFamily="2" charset="0"/>
              </a:rPr>
              <a:t>Daten für mehr Behördentransparenz aber auch Wertschöpfung</a:t>
            </a:r>
          </a:p>
          <a:p>
            <a:r>
              <a:rPr lang="de-DE" sz="700" dirty="0">
                <a:solidFill>
                  <a:srgbClr val="6F6F6E"/>
                </a:solidFill>
                <a:latin typeface="Saira" panose="00000500000000000000" pitchFamily="2" charset="0"/>
              </a:rPr>
              <a:t>Vgl. Bundesverwaltungsamt. 2024. Open Data Handbuch: Version 2.2 3 Mai 2024. https://www.bva.bund.de/SharedDocs/Downloads/DE/Behoerden/Beratung/Methoden/open_data_handbuch.html.</a:t>
            </a:r>
          </a:p>
          <a:p>
            <a:endParaRPr lang="de-DE" dirty="0">
              <a:solidFill>
                <a:srgbClr val="6F6F6E"/>
              </a:solidFill>
              <a:latin typeface="Saira" panose="00000500000000000000" pitchFamily="2" charset="0"/>
            </a:endParaRPr>
          </a:p>
        </p:txBody>
      </p:sp>
      <p:pic>
        <p:nvPicPr>
          <p:cNvPr id="12" name="Grafik 11">
            <a:extLst>
              <a:ext uri="{FF2B5EF4-FFF2-40B4-BE49-F238E27FC236}">
                <a16:creationId xmlns:a16="http://schemas.microsoft.com/office/drawing/2014/main" id="{F5236483-DCCA-68C4-E163-78DDA8F53968}"/>
              </a:ext>
            </a:extLst>
          </p:cNvPr>
          <p:cNvPicPr>
            <a:picLocks noChangeAspect="1"/>
          </p:cNvPicPr>
          <p:nvPr/>
        </p:nvPicPr>
        <p:blipFill>
          <a:blip r:embed="rId3" cstate="email">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499241" y="1208427"/>
            <a:ext cx="541299" cy="541299"/>
          </a:xfrm>
          <a:prstGeom prst="rect">
            <a:avLst/>
          </a:prstGeom>
        </p:spPr>
      </p:pic>
    </p:spTree>
    <p:extLst>
      <p:ext uri="{BB962C8B-B14F-4D97-AF65-F5344CB8AC3E}">
        <p14:creationId xmlns:p14="http://schemas.microsoft.com/office/powerpoint/2010/main" val="2590768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30F9C-793E-1C9D-081E-B76B5557510C}"/>
            </a:ext>
          </a:extLst>
        </p:cNvPr>
        <p:cNvGrpSpPr/>
        <p:nvPr/>
      </p:nvGrpSpPr>
      <p:grpSpPr>
        <a:xfrm>
          <a:off x="0" y="0"/>
          <a:ext cx="0" cy="0"/>
          <a:chOff x="0" y="0"/>
          <a:chExt cx="0" cy="0"/>
        </a:xfrm>
      </p:grpSpPr>
      <p:sp>
        <p:nvSpPr>
          <p:cNvPr id="9" name="Textplatzhalter 8">
            <a:extLst>
              <a:ext uri="{FF2B5EF4-FFF2-40B4-BE49-F238E27FC236}">
                <a16:creationId xmlns:a16="http://schemas.microsoft.com/office/drawing/2014/main" id="{0755B194-9DC8-D4B2-916B-DA5D5DCD0AF3}"/>
              </a:ext>
            </a:extLst>
          </p:cNvPr>
          <p:cNvSpPr>
            <a:spLocks noGrp="1"/>
          </p:cNvSpPr>
          <p:nvPr>
            <p:ph type="body" sz="quarter" idx="11"/>
          </p:nvPr>
        </p:nvSpPr>
        <p:spPr>
          <a:xfrm>
            <a:off x="399600" y="1492409"/>
            <a:ext cx="6501263" cy="4965989"/>
          </a:xfrm>
        </p:spPr>
        <p:txBody>
          <a:bodyPr>
            <a:normAutofit/>
          </a:bodyPr>
          <a:lstStyle/>
          <a:p>
            <a:pPr>
              <a:spcAft>
                <a:spcPts val="1200"/>
              </a:spcAft>
            </a:pPr>
            <a:r>
              <a:rPr lang="de-DE" b="1" dirty="0"/>
              <a:t>Eigenschaften offener Daten:</a:t>
            </a:r>
          </a:p>
          <a:p>
            <a:pPr marL="285750" indent="-285750">
              <a:spcAft>
                <a:spcPts val="1200"/>
              </a:spcAft>
              <a:buFont typeface="Arial" panose="020B0604020202020204" pitchFamily="34" charset="0"/>
              <a:buChar char="•"/>
            </a:pPr>
            <a:r>
              <a:rPr lang="de-DE" dirty="0"/>
              <a:t>Veröffentlichung unter einer offenen Lizenz (z.B. </a:t>
            </a:r>
            <a:r>
              <a:rPr lang="en-US" dirty="0">
                <a:hlinkClick r:id="rId3"/>
              </a:rPr>
              <a:t>Open Data Commons</a:t>
            </a:r>
            <a:r>
              <a:rPr lang="en-US" dirty="0"/>
              <a:t>, </a:t>
            </a:r>
            <a:r>
              <a:rPr lang="de-DE" dirty="0">
                <a:hlinkClick r:id="rId4"/>
              </a:rPr>
              <a:t>Creative Commons</a:t>
            </a:r>
            <a:r>
              <a:rPr lang="de-DE" dirty="0"/>
              <a:t> oder </a:t>
            </a:r>
            <a:r>
              <a:rPr lang="de-DE" dirty="0">
                <a:hlinkClick r:id="rId5"/>
              </a:rPr>
              <a:t>Datenlizenz Deutschland</a:t>
            </a:r>
            <a:r>
              <a:rPr lang="de-DE" dirty="0"/>
              <a:t>)</a:t>
            </a:r>
          </a:p>
          <a:p>
            <a:pPr marL="285750" indent="-285750">
              <a:spcAft>
                <a:spcPts val="1200"/>
              </a:spcAft>
              <a:buFont typeface="Arial" panose="020B0604020202020204" pitchFamily="34" charset="0"/>
              <a:buChar char="•"/>
            </a:pPr>
            <a:r>
              <a:rPr lang="de-DE" dirty="0"/>
              <a:t>Freier Zugang, i.d.R. als kostenloser Download über das Internet mit entsprechenden Metadaten (-&gt; zur Attribuierung und Indexierung für Verzeichnisdienste wie </a:t>
            </a:r>
            <a:r>
              <a:rPr lang="de-DE" dirty="0">
                <a:hlinkClick r:id="rId6"/>
              </a:rPr>
              <a:t>Google Dataset Search</a:t>
            </a:r>
            <a:r>
              <a:rPr lang="de-DE" dirty="0"/>
              <a:t>)</a:t>
            </a:r>
          </a:p>
          <a:p>
            <a:pPr marL="285750" indent="-285750">
              <a:spcAft>
                <a:spcPts val="1200"/>
              </a:spcAft>
              <a:buFont typeface="Arial" panose="020B0604020202020204" pitchFamily="34" charset="0"/>
              <a:buChar char="•"/>
            </a:pPr>
            <a:r>
              <a:rPr lang="de-DE" dirty="0"/>
              <a:t>als offenes, maschinenlesbares Format, zur Verarbeitung in mindestens einem Free/Libre/Open-Source-Softwaretool (z.B.: CSV-Datei)</a:t>
            </a:r>
          </a:p>
          <a:p>
            <a:pPr>
              <a:spcAft>
                <a:spcPts val="1200"/>
              </a:spcAft>
            </a:pPr>
            <a:r>
              <a:rPr lang="de-DE" sz="1600" dirty="0"/>
              <a:t>Open Knowledge </a:t>
            </a:r>
            <a:r>
              <a:rPr lang="de-DE" sz="1600" dirty="0" err="1"/>
              <a:t>Foundation</a:t>
            </a:r>
            <a:r>
              <a:rPr lang="de-DE" sz="1600" dirty="0"/>
              <a:t>. 2023. „The Open Definition.“ Im </a:t>
            </a:r>
            <a:r>
              <a:rPr lang="de-DE" sz="1600" i="1" dirty="0"/>
              <a:t>Open Data Knowledge Hub</a:t>
            </a:r>
            <a:r>
              <a:rPr lang="de-DE" sz="1600" dirty="0"/>
              <a:t>. https://opendata.okfn.de/books/open-data-grundlagen/page/the-open-definition</a:t>
            </a:r>
          </a:p>
        </p:txBody>
      </p:sp>
      <p:sp>
        <p:nvSpPr>
          <p:cNvPr id="8" name="Textplatzhalter 7">
            <a:extLst>
              <a:ext uri="{FF2B5EF4-FFF2-40B4-BE49-F238E27FC236}">
                <a16:creationId xmlns:a16="http://schemas.microsoft.com/office/drawing/2014/main" id="{DFF047BC-F58B-58FF-AC5C-C67179D76385}"/>
              </a:ext>
            </a:extLst>
          </p:cNvPr>
          <p:cNvSpPr>
            <a:spLocks noGrp="1"/>
          </p:cNvSpPr>
          <p:nvPr>
            <p:ph type="body" sz="quarter" idx="10"/>
          </p:nvPr>
        </p:nvSpPr>
        <p:spPr/>
        <p:txBody>
          <a:bodyPr/>
          <a:lstStyle/>
          <a:p>
            <a:r>
              <a:rPr lang="de-DE" dirty="0"/>
              <a:t>Definitionen</a:t>
            </a:r>
          </a:p>
        </p:txBody>
      </p:sp>
      <p:sp>
        <p:nvSpPr>
          <p:cNvPr id="2" name="Datumsplatzhalter 1">
            <a:extLst>
              <a:ext uri="{FF2B5EF4-FFF2-40B4-BE49-F238E27FC236}">
                <a16:creationId xmlns:a16="http://schemas.microsoft.com/office/drawing/2014/main" id="{8E79CAA7-F5B7-3058-4F0D-8A625FC1006A}"/>
              </a:ext>
            </a:extLst>
          </p:cNvPr>
          <p:cNvSpPr>
            <a:spLocks noGrp="1"/>
          </p:cNvSpPr>
          <p:nvPr>
            <p:ph type="dt" sz="half" idx="12"/>
          </p:nvPr>
        </p:nvSpPr>
        <p:spPr/>
        <p:txBody>
          <a:bodyPr/>
          <a:lstStyle/>
          <a:p>
            <a:r>
              <a:rPr lang="de-DE" dirty="0"/>
              <a:t>26.09.2025</a:t>
            </a:r>
          </a:p>
        </p:txBody>
      </p:sp>
      <p:sp>
        <p:nvSpPr>
          <p:cNvPr id="4" name="Foliennummernplatzhalter 3">
            <a:extLst>
              <a:ext uri="{FF2B5EF4-FFF2-40B4-BE49-F238E27FC236}">
                <a16:creationId xmlns:a16="http://schemas.microsoft.com/office/drawing/2014/main" id="{9BF60710-DBA1-3482-6C39-EED95E70F704}"/>
              </a:ext>
            </a:extLst>
          </p:cNvPr>
          <p:cNvSpPr>
            <a:spLocks noGrp="1"/>
          </p:cNvSpPr>
          <p:nvPr>
            <p:ph type="sldNum" sz="quarter" idx="14"/>
          </p:nvPr>
        </p:nvSpPr>
        <p:spPr/>
        <p:txBody>
          <a:bodyPr/>
          <a:lstStyle/>
          <a:p>
            <a:fld id="{2C1D9093-59ED-42EA-84A8-02F23E3FF026}" type="slidenum">
              <a:rPr lang="de-DE" smtClean="0"/>
              <a:pPr/>
              <a:t>4</a:t>
            </a:fld>
            <a:endParaRPr lang="de-DE" dirty="0"/>
          </a:p>
        </p:txBody>
      </p:sp>
      <p:sp>
        <p:nvSpPr>
          <p:cNvPr id="10" name="Textplatzhalter 9">
            <a:extLst>
              <a:ext uri="{FF2B5EF4-FFF2-40B4-BE49-F238E27FC236}">
                <a16:creationId xmlns:a16="http://schemas.microsoft.com/office/drawing/2014/main" id="{928FF836-AF08-E8DC-369F-024F0EAD1D6D}"/>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399213E5-5041-9F54-298B-D8165231A708}"/>
              </a:ext>
            </a:extLst>
          </p:cNvPr>
          <p:cNvSpPr>
            <a:spLocks noGrp="1"/>
          </p:cNvSpPr>
          <p:nvPr>
            <p:ph type="ftr" sz="quarter" idx="16"/>
          </p:nvPr>
        </p:nvSpPr>
        <p:spPr/>
        <p:txBody>
          <a:bodyPr/>
          <a:lstStyle/>
          <a:p>
            <a:r>
              <a:rPr lang="de-DE" dirty="0"/>
              <a:t>Open Data &amp; Open Government Data</a:t>
            </a:r>
          </a:p>
          <a:p>
            <a:endParaRPr lang="de-DE" dirty="0"/>
          </a:p>
        </p:txBody>
      </p:sp>
      <p:sp>
        <p:nvSpPr>
          <p:cNvPr id="5" name="Textfeld 4">
            <a:extLst>
              <a:ext uri="{FF2B5EF4-FFF2-40B4-BE49-F238E27FC236}">
                <a16:creationId xmlns:a16="http://schemas.microsoft.com/office/drawing/2014/main" id="{034C07FB-D553-107E-38EB-39857C0C0A17}"/>
              </a:ext>
            </a:extLst>
          </p:cNvPr>
          <p:cNvSpPr txBox="1"/>
          <p:nvPr/>
        </p:nvSpPr>
        <p:spPr>
          <a:xfrm>
            <a:off x="8515349" y="1470977"/>
            <a:ext cx="3598069" cy="5170646"/>
          </a:xfrm>
          <a:prstGeom prst="rect">
            <a:avLst/>
          </a:prstGeom>
        </p:spPr>
        <p:txBody>
          <a:bodyPr wrap="square" rtlCol="0">
            <a:spAutoFit/>
          </a:bodyPr>
          <a:lstStyle/>
          <a:p>
            <a:pPr>
              <a:spcAft>
                <a:spcPts val="600"/>
              </a:spcAft>
            </a:pPr>
            <a:r>
              <a:rPr lang="de-DE" sz="1500" dirty="0">
                <a:solidFill>
                  <a:srgbClr val="6F6F6E"/>
                </a:solidFill>
                <a:latin typeface="Saira" panose="00000500000000000000" pitchFamily="2" charset="0"/>
              </a:rPr>
              <a:t>Eine „offene Lizenz“ muss folgendes erlauben:</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Kostenfreie Nutzung ohne Gebühr</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Erlaubte (Weiter-)Verbreitung</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Schaffung von Derivaten</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Verwendung, Bearbeitung und Verbreitung auch nur von Teilen …</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 oder in Zusammenstellung mit anderen. </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Die Lizenz darf niemanden diskriminieren, …</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 gilt für alle, die Zugriff darauf haben, auch mittels Dateiübertragung …</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 und ist für jeden Zweck erlaubt.</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Bestimmte </a:t>
            </a:r>
            <a:r>
              <a:rPr lang="de-DE" sz="1500" b="1" dirty="0">
                <a:solidFill>
                  <a:srgbClr val="6F6F6E"/>
                </a:solidFill>
                <a:latin typeface="Saira" panose="00000500000000000000" pitchFamily="2" charset="0"/>
              </a:rPr>
              <a:t>Bedingungen</a:t>
            </a:r>
            <a:r>
              <a:rPr lang="de-DE" sz="1500" dirty="0">
                <a:solidFill>
                  <a:srgbClr val="6F6F6E"/>
                </a:solidFill>
                <a:latin typeface="Saira" panose="00000500000000000000" pitchFamily="2" charset="0"/>
              </a:rPr>
              <a:t> sind jedoch u.U. erlaubt (z.B. Pflicht zur Attribuierung, Versionierung, Teilen unter gleichen Bedingungen)!</a:t>
            </a:r>
          </a:p>
        </p:txBody>
      </p:sp>
      <p:cxnSp>
        <p:nvCxnSpPr>
          <p:cNvPr id="6" name="Gerade Verbindung mit Pfeil 5">
            <a:extLst>
              <a:ext uri="{FF2B5EF4-FFF2-40B4-BE49-F238E27FC236}">
                <a16:creationId xmlns:a16="http://schemas.microsoft.com/office/drawing/2014/main" id="{B526366C-B248-B06A-00A6-8324CC6E0C3A}"/>
              </a:ext>
            </a:extLst>
          </p:cNvPr>
          <p:cNvCxnSpPr>
            <a:cxnSpLocks/>
          </p:cNvCxnSpPr>
          <p:nvPr/>
        </p:nvCxnSpPr>
        <p:spPr>
          <a:xfrm>
            <a:off x="6815138" y="2150269"/>
            <a:ext cx="1585912" cy="0"/>
          </a:xfrm>
          <a:prstGeom prst="straightConnector1">
            <a:avLst/>
          </a:prstGeom>
          <a:ln w="539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4134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9D051-6048-2E16-F6AB-6970534799A7}"/>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13F3A71C-15BD-8CD1-6160-A1C76BB7694F}"/>
              </a:ext>
            </a:extLst>
          </p:cNvPr>
          <p:cNvSpPr>
            <a:spLocks noGrp="1"/>
          </p:cNvSpPr>
          <p:nvPr>
            <p:ph type="body" sz="quarter" idx="10"/>
          </p:nvPr>
        </p:nvSpPr>
        <p:spPr/>
        <p:txBody>
          <a:bodyPr/>
          <a:lstStyle/>
          <a:p>
            <a:r>
              <a:rPr lang="de-DE" dirty="0"/>
              <a:t>Definitionen</a:t>
            </a:r>
          </a:p>
        </p:txBody>
      </p:sp>
      <p:sp>
        <p:nvSpPr>
          <p:cNvPr id="2" name="Datumsplatzhalter 1">
            <a:extLst>
              <a:ext uri="{FF2B5EF4-FFF2-40B4-BE49-F238E27FC236}">
                <a16:creationId xmlns:a16="http://schemas.microsoft.com/office/drawing/2014/main" id="{35057C9D-D948-B0AD-CC80-DF126F2CE8A9}"/>
              </a:ext>
            </a:extLst>
          </p:cNvPr>
          <p:cNvSpPr>
            <a:spLocks noGrp="1"/>
          </p:cNvSpPr>
          <p:nvPr>
            <p:ph type="dt" sz="half" idx="12"/>
          </p:nvPr>
        </p:nvSpPr>
        <p:spPr/>
        <p:txBody>
          <a:bodyPr/>
          <a:lstStyle/>
          <a:p>
            <a:r>
              <a:rPr lang="de-DE" dirty="0"/>
              <a:t>26.09.2025</a:t>
            </a:r>
          </a:p>
        </p:txBody>
      </p:sp>
      <p:sp>
        <p:nvSpPr>
          <p:cNvPr id="4" name="Foliennummernplatzhalter 3">
            <a:extLst>
              <a:ext uri="{FF2B5EF4-FFF2-40B4-BE49-F238E27FC236}">
                <a16:creationId xmlns:a16="http://schemas.microsoft.com/office/drawing/2014/main" id="{89250951-CD8C-C592-3732-510C8C1F7486}"/>
              </a:ext>
            </a:extLst>
          </p:cNvPr>
          <p:cNvSpPr>
            <a:spLocks noGrp="1"/>
          </p:cNvSpPr>
          <p:nvPr>
            <p:ph type="sldNum" sz="quarter" idx="14"/>
          </p:nvPr>
        </p:nvSpPr>
        <p:spPr/>
        <p:txBody>
          <a:bodyPr/>
          <a:lstStyle/>
          <a:p>
            <a:fld id="{2C1D9093-59ED-42EA-84A8-02F23E3FF026}" type="slidenum">
              <a:rPr lang="de-DE" smtClean="0"/>
              <a:pPr/>
              <a:t>5</a:t>
            </a:fld>
            <a:endParaRPr lang="de-DE" dirty="0"/>
          </a:p>
        </p:txBody>
      </p:sp>
      <p:sp>
        <p:nvSpPr>
          <p:cNvPr id="10" name="Textplatzhalter 9">
            <a:extLst>
              <a:ext uri="{FF2B5EF4-FFF2-40B4-BE49-F238E27FC236}">
                <a16:creationId xmlns:a16="http://schemas.microsoft.com/office/drawing/2014/main" id="{E5C5664B-CB2E-12BC-123A-85573E9EB549}"/>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EA084C2E-1E3D-AA31-C48C-DA2685D1956D}"/>
              </a:ext>
            </a:extLst>
          </p:cNvPr>
          <p:cNvSpPr>
            <a:spLocks noGrp="1"/>
          </p:cNvSpPr>
          <p:nvPr>
            <p:ph type="ftr" sz="quarter" idx="16"/>
          </p:nvPr>
        </p:nvSpPr>
        <p:spPr/>
        <p:txBody>
          <a:bodyPr/>
          <a:lstStyle/>
          <a:p>
            <a:r>
              <a:rPr lang="de-DE" dirty="0"/>
              <a:t>Open Data &amp; Open Government Data</a:t>
            </a:r>
          </a:p>
          <a:p>
            <a:endParaRPr lang="de-DE" dirty="0"/>
          </a:p>
        </p:txBody>
      </p:sp>
      <p:sp>
        <p:nvSpPr>
          <p:cNvPr id="5" name="Textplatzhalter 8">
            <a:extLst>
              <a:ext uri="{FF2B5EF4-FFF2-40B4-BE49-F238E27FC236}">
                <a16:creationId xmlns:a16="http://schemas.microsoft.com/office/drawing/2014/main" id="{68C282F1-A3F7-FA47-FDCC-9D636AE16888}"/>
              </a:ext>
            </a:extLst>
          </p:cNvPr>
          <p:cNvSpPr>
            <a:spLocks noGrp="1"/>
          </p:cNvSpPr>
          <p:nvPr>
            <p:ph type="body" sz="quarter" idx="11"/>
          </p:nvPr>
        </p:nvSpPr>
        <p:spPr>
          <a:xfrm>
            <a:off x="399600" y="1492409"/>
            <a:ext cx="6501263" cy="4965989"/>
          </a:xfrm>
        </p:spPr>
        <p:txBody>
          <a:bodyPr>
            <a:normAutofit/>
          </a:bodyPr>
          <a:lstStyle/>
          <a:p>
            <a:pPr>
              <a:spcAft>
                <a:spcPts val="1200"/>
              </a:spcAft>
            </a:pPr>
            <a:r>
              <a:rPr lang="de-DE" b="1" dirty="0"/>
              <a:t>Unterschiede zwischen ORD und OGD:</a:t>
            </a:r>
          </a:p>
        </p:txBody>
      </p:sp>
      <p:graphicFrame>
        <p:nvGraphicFramePr>
          <p:cNvPr id="9" name="Tabelle 8">
            <a:extLst>
              <a:ext uri="{FF2B5EF4-FFF2-40B4-BE49-F238E27FC236}">
                <a16:creationId xmlns:a16="http://schemas.microsoft.com/office/drawing/2014/main" id="{B8E1CFCB-33F2-4AF6-BA7D-E094DBA2132D}"/>
              </a:ext>
            </a:extLst>
          </p:cNvPr>
          <p:cNvGraphicFramePr>
            <a:graphicFrameLocks noGrp="1"/>
          </p:cNvGraphicFramePr>
          <p:nvPr>
            <p:extLst>
              <p:ext uri="{D42A27DB-BD31-4B8C-83A1-F6EECF244321}">
                <p14:modId xmlns:p14="http://schemas.microsoft.com/office/powerpoint/2010/main" val="229609359"/>
              </p:ext>
            </p:extLst>
          </p:nvPr>
        </p:nvGraphicFramePr>
        <p:xfrm>
          <a:off x="510382" y="1870075"/>
          <a:ext cx="8127999" cy="4603353"/>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59972520"/>
                    </a:ext>
                  </a:extLst>
                </a:gridCol>
                <a:gridCol w="2709333">
                  <a:extLst>
                    <a:ext uri="{9D8B030D-6E8A-4147-A177-3AD203B41FA5}">
                      <a16:colId xmlns:a16="http://schemas.microsoft.com/office/drawing/2014/main" val="3395823029"/>
                    </a:ext>
                  </a:extLst>
                </a:gridCol>
                <a:gridCol w="2709333">
                  <a:extLst>
                    <a:ext uri="{9D8B030D-6E8A-4147-A177-3AD203B41FA5}">
                      <a16:colId xmlns:a16="http://schemas.microsoft.com/office/drawing/2014/main" val="1561872213"/>
                    </a:ext>
                  </a:extLst>
                </a:gridCol>
              </a:tblGrid>
              <a:tr h="350730">
                <a:tc>
                  <a:txBody>
                    <a:bodyPr/>
                    <a:lstStyle/>
                    <a:p>
                      <a:endParaRPr lang="de-DE" dirty="0"/>
                    </a:p>
                  </a:txBody>
                  <a:tcPr/>
                </a:tc>
                <a:tc>
                  <a:txBody>
                    <a:bodyPr/>
                    <a:lstStyle/>
                    <a:p>
                      <a:r>
                        <a:rPr lang="de-DE" dirty="0"/>
                        <a:t>ORD</a:t>
                      </a:r>
                    </a:p>
                  </a:txBody>
                  <a:tcPr/>
                </a:tc>
                <a:tc>
                  <a:txBody>
                    <a:bodyPr/>
                    <a:lstStyle/>
                    <a:p>
                      <a:r>
                        <a:rPr lang="de-DE" dirty="0"/>
                        <a:t>OGD</a:t>
                      </a:r>
                    </a:p>
                  </a:txBody>
                  <a:tcPr/>
                </a:tc>
                <a:extLst>
                  <a:ext uri="{0D108BD9-81ED-4DB2-BD59-A6C34878D82A}">
                    <a16:rowId xmlns:a16="http://schemas.microsoft.com/office/drawing/2014/main" val="1196467229"/>
                  </a:ext>
                </a:extLst>
              </a:tr>
              <a:tr h="4237593">
                <a:tc>
                  <a:txBody>
                    <a:bodyPr/>
                    <a:lstStyle/>
                    <a:p>
                      <a:r>
                        <a:rPr lang="de-DE" dirty="0"/>
                        <a:t>Entstehungskontext</a:t>
                      </a:r>
                    </a:p>
                  </a:txBody>
                  <a:tcPr/>
                </a:tc>
                <a:tc>
                  <a:txBody>
                    <a:bodyPr/>
                    <a:lstStyle/>
                    <a:p>
                      <a:pPr lvl="0" algn="l"/>
                      <a:r>
                        <a:rPr lang="de-DE" dirty="0"/>
                        <a:t>Forschungskontext (teils mit Industriebeteiligung) individueller oder mehrerer Forschender:</a:t>
                      </a:r>
                    </a:p>
                    <a:p>
                      <a:pPr marL="285750" lvl="0" indent="-285750" algn="l">
                        <a:buFont typeface="Arial" panose="020B0604020202020204" pitchFamily="34" charset="0"/>
                        <a:buChar char="•"/>
                      </a:pPr>
                      <a:r>
                        <a:rPr lang="de-DE" sz="1600" dirty="0"/>
                        <a:t>Primärdaten (z.B. aus wissenschaftlichen Messungen, Umfragen, Beobachtungen, Experimenten) versus </a:t>
                      </a:r>
                    </a:p>
                    <a:p>
                      <a:pPr marL="285750" lvl="0" indent="-285750" algn="l">
                        <a:buFont typeface="Arial" panose="020B0604020202020204" pitchFamily="34" charset="0"/>
                        <a:buChar char="•"/>
                      </a:pPr>
                      <a:r>
                        <a:rPr lang="de-DE" sz="1600" dirty="0"/>
                        <a:t>Sekundärdaten, die auf vorhandenen Quellen beruhen (z.B. Zusammenführen und Analysieren mehrerer Studien bzw. Statistiken)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Behördenkontext, Generierung über „die“ öffentliche Verwaltung, deren Verwaltungshandeln und -Zuständigkeiten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kern="1200" dirty="0">
                          <a:solidFill>
                            <a:schemeClr val="dk1"/>
                          </a:solidFill>
                          <a:latin typeface="+mn-lt"/>
                          <a:ea typeface="+mn-ea"/>
                          <a:cs typeface="+mn-cs"/>
                        </a:rPr>
                        <a:t>Vorliegend bzw. selbst generiert / aggregiert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kern="1200" dirty="0">
                          <a:solidFill>
                            <a:schemeClr val="dk1"/>
                          </a:solidFill>
                          <a:latin typeface="+mn-lt"/>
                          <a:ea typeface="+mn-ea"/>
                          <a:cs typeface="+mn-cs"/>
                        </a:rPr>
                        <a:t>In Auftrag gegebene bzw. entsprechend generierte Daten (z.B. bei öffentlich geförderten Projekten oder Zusammenarbeiten der öffentlichen Hand und privaten Unternehmen wie in Bau und Verkehr)</a:t>
                      </a:r>
                    </a:p>
                    <a:p>
                      <a:endParaRPr lang="de-DE" dirty="0"/>
                    </a:p>
                  </a:txBody>
                  <a:tcPr/>
                </a:tc>
                <a:extLst>
                  <a:ext uri="{0D108BD9-81ED-4DB2-BD59-A6C34878D82A}">
                    <a16:rowId xmlns:a16="http://schemas.microsoft.com/office/drawing/2014/main" val="3649739263"/>
                  </a:ext>
                </a:extLst>
              </a:tr>
            </a:tbl>
          </a:graphicData>
        </a:graphic>
      </p:graphicFrame>
      <p:sp>
        <p:nvSpPr>
          <p:cNvPr id="11" name="Textfeld 10">
            <a:extLst>
              <a:ext uri="{FF2B5EF4-FFF2-40B4-BE49-F238E27FC236}">
                <a16:creationId xmlns:a16="http://schemas.microsoft.com/office/drawing/2014/main" id="{AA8FD3BB-54E5-9B4F-552C-E20FDDC619C2}"/>
              </a:ext>
            </a:extLst>
          </p:cNvPr>
          <p:cNvSpPr txBox="1"/>
          <p:nvPr/>
        </p:nvSpPr>
        <p:spPr>
          <a:xfrm>
            <a:off x="8749163" y="1918186"/>
            <a:ext cx="3598069" cy="4939814"/>
          </a:xfrm>
          <a:prstGeom prst="rect">
            <a:avLst/>
          </a:prstGeom>
        </p:spPr>
        <p:txBody>
          <a:bodyPr wrap="square" rtlCol="0">
            <a:spAutoFit/>
          </a:bodyPr>
          <a:lstStyle/>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Geodaten (z.B. Karten, Katasterdaten)</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Statistische Daten (z.B. Melde- und Bevölkerungszahlen, Haushalts- und Wirtschaftsdaten)</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Daten zu Umwelt und Klima (z.B. Luftqualität, Temperatur, Wasserqualität von Seen)</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Haushaltsdaten (z.B. Einnahmen und Ausgaben der öffentlichen Hand)</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Daten zu Freizeit und Kultur (z.B. Besucherzahlen städtischer Museen, Bibliotheken, Personenfrequenzmessung der Innenstädte)</a:t>
            </a:r>
          </a:p>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Verkehrsdaten (z.B. Busfahrten, Verkehrszählungsdaten)</a:t>
            </a: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p:txBody>
      </p:sp>
      <p:cxnSp>
        <p:nvCxnSpPr>
          <p:cNvPr id="13" name="Gerade Verbindung mit Pfeil 12">
            <a:extLst>
              <a:ext uri="{FF2B5EF4-FFF2-40B4-BE49-F238E27FC236}">
                <a16:creationId xmlns:a16="http://schemas.microsoft.com/office/drawing/2014/main" id="{81E8FAF4-CE16-F8ED-731A-BE897063D045}"/>
              </a:ext>
            </a:extLst>
          </p:cNvPr>
          <p:cNvCxnSpPr>
            <a:cxnSpLocks/>
          </p:cNvCxnSpPr>
          <p:nvPr/>
        </p:nvCxnSpPr>
        <p:spPr>
          <a:xfrm>
            <a:off x="7149251" y="2063160"/>
            <a:ext cx="1642269" cy="0"/>
          </a:xfrm>
          <a:prstGeom prst="straightConnector1">
            <a:avLst/>
          </a:prstGeom>
          <a:ln w="539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4671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05A70-D4E5-516A-CF6F-51C7A460EB94}"/>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FB5B889B-7DC0-C315-10EE-D25CF22DB1CE}"/>
              </a:ext>
            </a:extLst>
          </p:cNvPr>
          <p:cNvSpPr>
            <a:spLocks noGrp="1"/>
          </p:cNvSpPr>
          <p:nvPr>
            <p:ph type="body" sz="quarter" idx="10"/>
          </p:nvPr>
        </p:nvSpPr>
        <p:spPr/>
        <p:txBody>
          <a:bodyPr/>
          <a:lstStyle/>
          <a:p>
            <a:r>
              <a:rPr lang="de-DE" dirty="0"/>
              <a:t>Definitionen</a:t>
            </a:r>
          </a:p>
        </p:txBody>
      </p:sp>
      <p:sp>
        <p:nvSpPr>
          <p:cNvPr id="2" name="Datumsplatzhalter 1">
            <a:extLst>
              <a:ext uri="{FF2B5EF4-FFF2-40B4-BE49-F238E27FC236}">
                <a16:creationId xmlns:a16="http://schemas.microsoft.com/office/drawing/2014/main" id="{20E47AFC-F556-4430-77AB-D3D1FE1C4043}"/>
              </a:ext>
            </a:extLst>
          </p:cNvPr>
          <p:cNvSpPr>
            <a:spLocks noGrp="1"/>
          </p:cNvSpPr>
          <p:nvPr>
            <p:ph type="dt" sz="half" idx="12"/>
          </p:nvPr>
        </p:nvSpPr>
        <p:spPr/>
        <p:txBody>
          <a:bodyPr/>
          <a:lstStyle/>
          <a:p>
            <a:r>
              <a:rPr lang="de-DE" dirty="0"/>
              <a:t>26.09.2025</a:t>
            </a:r>
          </a:p>
        </p:txBody>
      </p:sp>
      <p:sp>
        <p:nvSpPr>
          <p:cNvPr id="4" name="Foliennummernplatzhalter 3">
            <a:extLst>
              <a:ext uri="{FF2B5EF4-FFF2-40B4-BE49-F238E27FC236}">
                <a16:creationId xmlns:a16="http://schemas.microsoft.com/office/drawing/2014/main" id="{2FB0950D-93A2-4651-CBFC-C0FE11BD909B}"/>
              </a:ext>
            </a:extLst>
          </p:cNvPr>
          <p:cNvSpPr>
            <a:spLocks noGrp="1"/>
          </p:cNvSpPr>
          <p:nvPr>
            <p:ph type="sldNum" sz="quarter" idx="14"/>
          </p:nvPr>
        </p:nvSpPr>
        <p:spPr/>
        <p:txBody>
          <a:bodyPr/>
          <a:lstStyle/>
          <a:p>
            <a:fld id="{2C1D9093-59ED-42EA-84A8-02F23E3FF026}" type="slidenum">
              <a:rPr lang="de-DE" smtClean="0"/>
              <a:pPr/>
              <a:t>6</a:t>
            </a:fld>
            <a:endParaRPr lang="de-DE" dirty="0"/>
          </a:p>
        </p:txBody>
      </p:sp>
      <p:sp>
        <p:nvSpPr>
          <p:cNvPr id="10" name="Textplatzhalter 9">
            <a:extLst>
              <a:ext uri="{FF2B5EF4-FFF2-40B4-BE49-F238E27FC236}">
                <a16:creationId xmlns:a16="http://schemas.microsoft.com/office/drawing/2014/main" id="{5192FAA3-2BB4-53FA-56E3-323F990BE4C3}"/>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98395047-7F45-C57D-6D75-AFB6FD540C72}"/>
              </a:ext>
            </a:extLst>
          </p:cNvPr>
          <p:cNvSpPr>
            <a:spLocks noGrp="1"/>
          </p:cNvSpPr>
          <p:nvPr>
            <p:ph type="ftr" sz="quarter" idx="16"/>
          </p:nvPr>
        </p:nvSpPr>
        <p:spPr/>
        <p:txBody>
          <a:bodyPr/>
          <a:lstStyle/>
          <a:p>
            <a:r>
              <a:rPr lang="de-DE" dirty="0"/>
              <a:t>Open Data &amp; Open Government Data</a:t>
            </a:r>
          </a:p>
          <a:p>
            <a:endParaRPr lang="de-DE" dirty="0"/>
          </a:p>
        </p:txBody>
      </p:sp>
      <p:sp>
        <p:nvSpPr>
          <p:cNvPr id="5" name="Textplatzhalter 8">
            <a:extLst>
              <a:ext uri="{FF2B5EF4-FFF2-40B4-BE49-F238E27FC236}">
                <a16:creationId xmlns:a16="http://schemas.microsoft.com/office/drawing/2014/main" id="{5714230F-5C90-39A5-CF51-E5354440DAC8}"/>
              </a:ext>
            </a:extLst>
          </p:cNvPr>
          <p:cNvSpPr>
            <a:spLocks noGrp="1"/>
          </p:cNvSpPr>
          <p:nvPr>
            <p:ph type="body" sz="quarter" idx="11"/>
          </p:nvPr>
        </p:nvSpPr>
        <p:spPr>
          <a:xfrm>
            <a:off x="399600" y="1492409"/>
            <a:ext cx="6501263" cy="4965989"/>
          </a:xfrm>
        </p:spPr>
        <p:txBody>
          <a:bodyPr>
            <a:normAutofit/>
          </a:bodyPr>
          <a:lstStyle/>
          <a:p>
            <a:pPr>
              <a:spcAft>
                <a:spcPts val="1200"/>
              </a:spcAft>
            </a:pPr>
            <a:r>
              <a:rPr lang="de-DE" b="1" dirty="0"/>
              <a:t>Unterschiede zwischen ORD und OGD:</a:t>
            </a:r>
          </a:p>
        </p:txBody>
      </p:sp>
      <p:graphicFrame>
        <p:nvGraphicFramePr>
          <p:cNvPr id="9" name="Tabelle 8">
            <a:extLst>
              <a:ext uri="{FF2B5EF4-FFF2-40B4-BE49-F238E27FC236}">
                <a16:creationId xmlns:a16="http://schemas.microsoft.com/office/drawing/2014/main" id="{136AD482-05D5-B0BD-2C2B-E0083031986E}"/>
              </a:ext>
            </a:extLst>
          </p:cNvPr>
          <p:cNvGraphicFramePr>
            <a:graphicFrameLocks noGrp="1"/>
          </p:cNvGraphicFramePr>
          <p:nvPr>
            <p:extLst>
              <p:ext uri="{D42A27DB-BD31-4B8C-83A1-F6EECF244321}">
                <p14:modId xmlns:p14="http://schemas.microsoft.com/office/powerpoint/2010/main" val="2675206383"/>
              </p:ext>
            </p:extLst>
          </p:nvPr>
        </p:nvGraphicFramePr>
        <p:xfrm>
          <a:off x="510382" y="1870075"/>
          <a:ext cx="8127999" cy="463296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59972520"/>
                    </a:ext>
                  </a:extLst>
                </a:gridCol>
                <a:gridCol w="2709333">
                  <a:extLst>
                    <a:ext uri="{9D8B030D-6E8A-4147-A177-3AD203B41FA5}">
                      <a16:colId xmlns:a16="http://schemas.microsoft.com/office/drawing/2014/main" val="3395823029"/>
                    </a:ext>
                  </a:extLst>
                </a:gridCol>
                <a:gridCol w="2709333">
                  <a:extLst>
                    <a:ext uri="{9D8B030D-6E8A-4147-A177-3AD203B41FA5}">
                      <a16:colId xmlns:a16="http://schemas.microsoft.com/office/drawing/2014/main" val="1561872213"/>
                    </a:ext>
                  </a:extLst>
                </a:gridCol>
              </a:tblGrid>
              <a:tr h="350730">
                <a:tc>
                  <a:txBody>
                    <a:bodyPr/>
                    <a:lstStyle/>
                    <a:p>
                      <a:endParaRPr lang="de-DE" dirty="0"/>
                    </a:p>
                  </a:txBody>
                  <a:tcPr/>
                </a:tc>
                <a:tc>
                  <a:txBody>
                    <a:bodyPr/>
                    <a:lstStyle/>
                    <a:p>
                      <a:r>
                        <a:rPr lang="de-DE" dirty="0"/>
                        <a:t>ORD</a:t>
                      </a:r>
                    </a:p>
                  </a:txBody>
                  <a:tcPr/>
                </a:tc>
                <a:tc>
                  <a:txBody>
                    <a:bodyPr/>
                    <a:lstStyle/>
                    <a:p>
                      <a:r>
                        <a:rPr lang="de-DE" dirty="0"/>
                        <a:t>OGD</a:t>
                      </a:r>
                    </a:p>
                  </a:txBody>
                  <a:tcPr/>
                </a:tc>
                <a:extLst>
                  <a:ext uri="{0D108BD9-81ED-4DB2-BD59-A6C34878D82A}">
                    <a16:rowId xmlns:a16="http://schemas.microsoft.com/office/drawing/2014/main" val="1196467229"/>
                  </a:ext>
                </a:extLst>
              </a:tr>
              <a:tr h="4237593">
                <a:tc>
                  <a:txBody>
                    <a:bodyPr/>
                    <a:lstStyle/>
                    <a:p>
                      <a:r>
                        <a:rPr lang="de-DE" dirty="0"/>
                        <a:t>Plattformen zur Speicherung bzw. öffentlichen Zugänglichmachung</a:t>
                      </a:r>
                    </a:p>
                  </a:txBody>
                  <a:tcPr/>
                </a:tc>
                <a:tc>
                  <a:txBody>
                    <a:bodyPr/>
                    <a:lstStyle/>
                    <a:p>
                      <a:pPr marL="285750" lvl="0" indent="-285750" algn="l">
                        <a:spcAft>
                          <a:spcPts val="600"/>
                        </a:spcAft>
                        <a:buFont typeface="Arial" panose="020B0604020202020204" pitchFamily="34" charset="0"/>
                        <a:buChar char="•"/>
                      </a:pPr>
                      <a:r>
                        <a:rPr lang="de-DE" sz="1600" dirty="0"/>
                        <a:t>Fachspezifische Forschungsdaten-repositorien (z.B. </a:t>
                      </a:r>
                      <a:r>
                        <a:rPr lang="de-DE" sz="1600" dirty="0">
                          <a:hlinkClick r:id="rId3"/>
                        </a:rPr>
                        <a:t>PANGANEA</a:t>
                      </a:r>
                      <a:r>
                        <a:rPr lang="de-DE" sz="1600" dirty="0"/>
                        <a:t> für Daten der Erdsystemforschung / Umweltwissenschaft)</a:t>
                      </a:r>
                    </a:p>
                    <a:p>
                      <a:pPr marL="285750" lvl="0" indent="-285750" algn="l">
                        <a:spcAft>
                          <a:spcPts val="600"/>
                        </a:spcAft>
                        <a:buFont typeface="Arial" panose="020B0604020202020204" pitchFamily="34" charset="0"/>
                        <a:buChar char="•"/>
                      </a:pPr>
                      <a:r>
                        <a:rPr lang="de-DE" sz="1600" kern="1200" dirty="0">
                          <a:solidFill>
                            <a:schemeClr val="dk1"/>
                          </a:solidFill>
                          <a:latin typeface="+mn-lt"/>
                          <a:ea typeface="+mn-ea"/>
                          <a:cs typeface="+mn-cs"/>
                        </a:rPr>
                        <a:t>Fachübergreifende bzw. generische Forschungs-</a:t>
                      </a:r>
                      <a:r>
                        <a:rPr lang="de-DE" sz="1600" kern="1200" dirty="0" err="1">
                          <a:solidFill>
                            <a:schemeClr val="dk1"/>
                          </a:solidFill>
                          <a:latin typeface="+mn-lt"/>
                          <a:ea typeface="+mn-ea"/>
                          <a:cs typeface="+mn-cs"/>
                        </a:rPr>
                        <a:t>datenrepositorien</a:t>
                      </a:r>
                      <a:r>
                        <a:rPr lang="de-DE" sz="1600" kern="1200" dirty="0">
                          <a:solidFill>
                            <a:schemeClr val="dk1"/>
                          </a:solidFill>
                          <a:latin typeface="+mn-lt"/>
                          <a:ea typeface="+mn-ea"/>
                          <a:cs typeface="+mn-cs"/>
                        </a:rPr>
                        <a:t>, z.B. </a:t>
                      </a:r>
                      <a:r>
                        <a:rPr lang="de-DE" sz="1600" kern="1200" dirty="0">
                          <a:solidFill>
                            <a:schemeClr val="dk1"/>
                          </a:solidFill>
                          <a:latin typeface="+mn-lt"/>
                          <a:ea typeface="+mn-ea"/>
                          <a:cs typeface="+mn-cs"/>
                          <a:hlinkClick r:id="rId4"/>
                        </a:rPr>
                        <a:t>Zenodo</a:t>
                      </a:r>
                      <a:r>
                        <a:rPr lang="de-DE" sz="1600" kern="1200" dirty="0">
                          <a:solidFill>
                            <a:schemeClr val="dk1"/>
                          </a:solidFill>
                          <a:latin typeface="+mn-lt"/>
                          <a:ea typeface="+mn-ea"/>
                          <a:cs typeface="+mn-cs"/>
                        </a:rPr>
                        <a:t>, </a:t>
                      </a:r>
                      <a:r>
                        <a:rPr lang="de-DE" sz="1600" kern="1200" dirty="0" err="1">
                          <a:solidFill>
                            <a:schemeClr val="dk1"/>
                          </a:solidFill>
                          <a:latin typeface="+mn-lt"/>
                          <a:ea typeface="+mn-ea"/>
                          <a:cs typeface="+mn-cs"/>
                          <a:hlinkClick r:id="rId5"/>
                        </a:rPr>
                        <a:t>Figshare</a:t>
                      </a:r>
                      <a:r>
                        <a:rPr lang="de-DE" sz="1600" kern="1200" dirty="0">
                          <a:solidFill>
                            <a:schemeClr val="dk1"/>
                          </a:solidFill>
                          <a:latin typeface="+mn-lt"/>
                          <a:ea typeface="+mn-ea"/>
                          <a:cs typeface="+mn-cs"/>
                        </a:rPr>
                        <a:t>, </a:t>
                      </a:r>
                      <a:r>
                        <a:rPr lang="de-DE" sz="1600" kern="1200" dirty="0">
                          <a:solidFill>
                            <a:schemeClr val="dk1"/>
                          </a:solidFill>
                          <a:latin typeface="+mn-lt"/>
                          <a:ea typeface="+mn-ea"/>
                          <a:cs typeface="+mn-cs"/>
                          <a:hlinkClick r:id="rId6"/>
                        </a:rPr>
                        <a:t>OSF</a:t>
                      </a:r>
                      <a:endParaRPr lang="de-DE" sz="1600" kern="1200" dirty="0">
                        <a:solidFill>
                          <a:schemeClr val="dk1"/>
                        </a:solidFill>
                        <a:latin typeface="+mn-lt"/>
                        <a:ea typeface="+mn-ea"/>
                        <a:cs typeface="+mn-cs"/>
                      </a:endParaRPr>
                    </a:p>
                    <a:p>
                      <a:pPr marL="285750" lvl="0" indent="-285750" algn="l">
                        <a:spcAft>
                          <a:spcPts val="600"/>
                        </a:spcAft>
                        <a:buFont typeface="Arial" panose="020B0604020202020204" pitchFamily="34" charset="0"/>
                        <a:buChar char="•"/>
                      </a:pPr>
                      <a:r>
                        <a:rPr lang="de-DE" sz="1600" kern="1200" dirty="0">
                          <a:solidFill>
                            <a:schemeClr val="dk1"/>
                          </a:solidFill>
                          <a:latin typeface="+mn-lt"/>
                          <a:ea typeface="+mn-ea"/>
                          <a:cs typeface="+mn-cs"/>
                        </a:rPr>
                        <a:t>Datensupplemente bei Veröffentlichungen bzw. </a:t>
                      </a:r>
                      <a:r>
                        <a:rPr lang="de-DE" sz="1600" kern="1200" dirty="0">
                          <a:solidFill>
                            <a:schemeClr val="dk1"/>
                          </a:solidFill>
                          <a:latin typeface="+mn-lt"/>
                          <a:ea typeface="+mn-ea"/>
                          <a:cs typeface="+mn-cs"/>
                          <a:hlinkClick r:id="rId7"/>
                        </a:rPr>
                        <a:t>Data Journal </a:t>
                      </a:r>
                      <a:r>
                        <a:rPr lang="de-DE" sz="1600" kern="1200" dirty="0" err="1">
                          <a:solidFill>
                            <a:schemeClr val="dk1"/>
                          </a:solidFill>
                          <a:latin typeface="+mn-lt"/>
                          <a:ea typeface="+mn-ea"/>
                          <a:cs typeface="+mn-cs"/>
                          <a:hlinkClick r:id="rId7"/>
                        </a:rPr>
                        <a:t>Publikatio-nen</a:t>
                      </a:r>
                      <a:r>
                        <a:rPr lang="de-DE" sz="1600" kern="1200" dirty="0">
                          <a:solidFill>
                            <a:schemeClr val="dk1"/>
                          </a:solidFill>
                          <a:latin typeface="+mn-lt"/>
                          <a:ea typeface="+mn-ea"/>
                          <a:cs typeface="+mn-cs"/>
                        </a:rPr>
                        <a:t>, z.T. in Kombination mit Forschungsdaten-</a:t>
                      </a:r>
                      <a:r>
                        <a:rPr lang="de-DE" sz="1600" kern="1200" dirty="0" err="1">
                          <a:solidFill>
                            <a:schemeClr val="dk1"/>
                          </a:solidFill>
                          <a:latin typeface="+mn-lt"/>
                          <a:ea typeface="+mn-ea"/>
                          <a:cs typeface="+mn-cs"/>
                        </a:rPr>
                        <a:t>repositorienpublikationen</a:t>
                      </a:r>
                      <a:endParaRPr lang="de-DE" sz="1600" kern="1200" dirty="0">
                        <a:solidFill>
                          <a:schemeClr val="dk1"/>
                        </a:solidFill>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dirty="0"/>
                        <a:t>Behördenspezifische, föderale, nationale bzw. internationale OGD-Plattformen</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kern="1200" dirty="0">
                          <a:solidFill>
                            <a:schemeClr val="dk1"/>
                          </a:solidFill>
                          <a:latin typeface="+mn-lt"/>
                          <a:ea typeface="+mn-ea"/>
                          <a:cs typeface="+mn-cs"/>
                        </a:rPr>
                        <a:t>Behördenspezifisch z.B. </a:t>
                      </a:r>
                      <a:r>
                        <a:rPr lang="de-DE" sz="1600" kern="1200" dirty="0">
                          <a:solidFill>
                            <a:schemeClr val="dk1"/>
                          </a:solidFill>
                          <a:latin typeface="+mn-lt"/>
                          <a:ea typeface="+mn-ea"/>
                          <a:cs typeface="+mn-cs"/>
                          <a:hlinkClick r:id="rId8"/>
                        </a:rPr>
                        <a:t>Open-Data-Server des Deutsche Wetterdienstes</a:t>
                      </a:r>
                      <a:endParaRPr lang="de-DE" sz="1600" kern="1200" dirty="0">
                        <a:solidFill>
                          <a:schemeClr val="dk1"/>
                        </a:solidFill>
                        <a:latin typeface="+mn-lt"/>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kern="1200" dirty="0">
                          <a:solidFill>
                            <a:schemeClr val="dk1"/>
                          </a:solidFill>
                          <a:latin typeface="+mn-lt"/>
                          <a:ea typeface="+mn-ea"/>
                          <a:cs typeface="+mn-cs"/>
                        </a:rPr>
                        <a:t>Föderal / bundeslandspezifisch z.B. </a:t>
                      </a:r>
                      <a:r>
                        <a:rPr lang="de-DE" sz="1600" kern="1200" dirty="0">
                          <a:solidFill>
                            <a:schemeClr val="dk1"/>
                          </a:solidFill>
                          <a:latin typeface="+mn-lt"/>
                          <a:ea typeface="+mn-ea"/>
                          <a:cs typeface="+mn-cs"/>
                          <a:hlinkClick r:id="rId9"/>
                        </a:rPr>
                        <a:t>open </a:t>
                      </a:r>
                      <a:r>
                        <a:rPr lang="de-DE" sz="1600" kern="1200" dirty="0" err="1">
                          <a:solidFill>
                            <a:schemeClr val="dk1"/>
                          </a:solidFill>
                          <a:latin typeface="+mn-lt"/>
                          <a:ea typeface="+mn-ea"/>
                          <a:cs typeface="+mn-cs"/>
                          <a:hlinkClick r:id="rId9"/>
                        </a:rPr>
                        <a:t>bydata</a:t>
                      </a:r>
                      <a:endParaRPr lang="de-DE" sz="1600" kern="1200" dirty="0">
                        <a:solidFill>
                          <a:schemeClr val="dk1"/>
                        </a:solidFill>
                        <a:latin typeface="+mn-lt"/>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kern="1200" dirty="0">
                          <a:solidFill>
                            <a:schemeClr val="dk1"/>
                          </a:solidFill>
                          <a:latin typeface="+mn-lt"/>
                          <a:ea typeface="+mn-ea"/>
                          <a:cs typeface="+mn-cs"/>
                        </a:rPr>
                        <a:t>National z.B. </a:t>
                      </a:r>
                      <a:r>
                        <a:rPr lang="de-DE" sz="1600" kern="1200" dirty="0" err="1">
                          <a:solidFill>
                            <a:schemeClr val="dk1"/>
                          </a:solidFill>
                          <a:latin typeface="+mn-lt"/>
                          <a:ea typeface="+mn-ea"/>
                          <a:cs typeface="+mn-cs"/>
                          <a:hlinkClick r:id="rId10"/>
                        </a:rPr>
                        <a:t>GovData</a:t>
                      </a:r>
                      <a:endParaRPr lang="de-DE" sz="1600" kern="1200" dirty="0">
                        <a:solidFill>
                          <a:schemeClr val="dk1"/>
                        </a:solidFill>
                        <a:latin typeface="+mn-lt"/>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kern="1200" dirty="0">
                          <a:solidFill>
                            <a:schemeClr val="dk1"/>
                          </a:solidFill>
                          <a:latin typeface="+mn-lt"/>
                          <a:ea typeface="+mn-ea"/>
                          <a:cs typeface="+mn-cs"/>
                        </a:rPr>
                        <a:t>International z.B. </a:t>
                      </a:r>
                      <a:r>
                        <a:rPr lang="de-DE" sz="1600" kern="1200" dirty="0">
                          <a:solidFill>
                            <a:schemeClr val="dk1"/>
                          </a:solidFill>
                          <a:latin typeface="+mn-lt"/>
                          <a:ea typeface="+mn-ea"/>
                          <a:cs typeface="+mn-cs"/>
                          <a:hlinkClick r:id="rId11"/>
                        </a:rPr>
                        <a:t>data.europa.eu</a:t>
                      </a:r>
                      <a:r>
                        <a:rPr lang="de-DE" sz="1600" kern="1200" dirty="0">
                          <a:solidFill>
                            <a:schemeClr val="dk1"/>
                          </a:solidFill>
                          <a:latin typeface="+mn-lt"/>
                          <a:ea typeface="+mn-ea"/>
                          <a:cs typeface="+mn-cs"/>
                        </a:rPr>
                        <a:t> oder </a:t>
                      </a:r>
                      <a:r>
                        <a:rPr lang="de-DE" sz="1600" kern="1200" dirty="0">
                          <a:solidFill>
                            <a:schemeClr val="dk1"/>
                          </a:solidFill>
                          <a:latin typeface="+mn-lt"/>
                          <a:ea typeface="+mn-ea"/>
                          <a:cs typeface="+mn-cs"/>
                          <a:hlinkClick r:id="rId12"/>
                        </a:rPr>
                        <a:t>OECD Data Explorer</a:t>
                      </a:r>
                      <a:endParaRPr lang="de-DE" sz="1600" kern="1200" dirty="0">
                        <a:solidFill>
                          <a:schemeClr val="dk1"/>
                        </a:solidFill>
                        <a:latin typeface="+mn-lt"/>
                        <a:ea typeface="+mn-ea"/>
                        <a:cs typeface="+mn-cs"/>
                      </a:endParaRPr>
                    </a:p>
                    <a:p>
                      <a:endParaRPr lang="de-DE" dirty="0"/>
                    </a:p>
                  </a:txBody>
                  <a:tcPr/>
                </a:tc>
                <a:extLst>
                  <a:ext uri="{0D108BD9-81ED-4DB2-BD59-A6C34878D82A}">
                    <a16:rowId xmlns:a16="http://schemas.microsoft.com/office/drawing/2014/main" val="3649739263"/>
                  </a:ext>
                </a:extLst>
              </a:tr>
            </a:tbl>
          </a:graphicData>
        </a:graphic>
      </p:graphicFrame>
    </p:spTree>
    <p:extLst>
      <p:ext uri="{BB962C8B-B14F-4D97-AF65-F5344CB8AC3E}">
        <p14:creationId xmlns:p14="http://schemas.microsoft.com/office/powerpoint/2010/main" val="20364402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32A9F-1DB9-3FB4-A1C8-14E145D2A7CA}"/>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1C6C8AF5-0027-10EC-B762-610091F20C4D}"/>
              </a:ext>
            </a:extLst>
          </p:cNvPr>
          <p:cNvSpPr>
            <a:spLocks noGrp="1"/>
          </p:cNvSpPr>
          <p:nvPr>
            <p:ph type="body" sz="quarter" idx="10"/>
          </p:nvPr>
        </p:nvSpPr>
        <p:spPr/>
        <p:txBody>
          <a:bodyPr/>
          <a:lstStyle/>
          <a:p>
            <a:r>
              <a:rPr lang="de-DE" dirty="0"/>
              <a:t>Definitionen</a:t>
            </a:r>
          </a:p>
        </p:txBody>
      </p:sp>
      <p:sp>
        <p:nvSpPr>
          <p:cNvPr id="2" name="Datumsplatzhalter 1">
            <a:extLst>
              <a:ext uri="{FF2B5EF4-FFF2-40B4-BE49-F238E27FC236}">
                <a16:creationId xmlns:a16="http://schemas.microsoft.com/office/drawing/2014/main" id="{F2DB114F-0B6A-68D0-F220-F0B660C31B2C}"/>
              </a:ext>
            </a:extLst>
          </p:cNvPr>
          <p:cNvSpPr>
            <a:spLocks noGrp="1"/>
          </p:cNvSpPr>
          <p:nvPr>
            <p:ph type="dt" sz="half" idx="12"/>
          </p:nvPr>
        </p:nvSpPr>
        <p:spPr/>
        <p:txBody>
          <a:bodyPr/>
          <a:lstStyle/>
          <a:p>
            <a:r>
              <a:rPr lang="de-DE" dirty="0"/>
              <a:t>26.09.2025</a:t>
            </a:r>
          </a:p>
        </p:txBody>
      </p:sp>
      <p:sp>
        <p:nvSpPr>
          <p:cNvPr id="4" name="Foliennummernplatzhalter 3">
            <a:extLst>
              <a:ext uri="{FF2B5EF4-FFF2-40B4-BE49-F238E27FC236}">
                <a16:creationId xmlns:a16="http://schemas.microsoft.com/office/drawing/2014/main" id="{F538D557-7945-DA5D-A76E-CECEF2D4D268}"/>
              </a:ext>
            </a:extLst>
          </p:cNvPr>
          <p:cNvSpPr>
            <a:spLocks noGrp="1"/>
          </p:cNvSpPr>
          <p:nvPr>
            <p:ph type="sldNum" sz="quarter" idx="14"/>
          </p:nvPr>
        </p:nvSpPr>
        <p:spPr/>
        <p:txBody>
          <a:bodyPr/>
          <a:lstStyle/>
          <a:p>
            <a:fld id="{2C1D9093-59ED-42EA-84A8-02F23E3FF026}" type="slidenum">
              <a:rPr lang="de-DE" smtClean="0"/>
              <a:pPr/>
              <a:t>7</a:t>
            </a:fld>
            <a:endParaRPr lang="de-DE" dirty="0"/>
          </a:p>
        </p:txBody>
      </p:sp>
      <p:sp>
        <p:nvSpPr>
          <p:cNvPr id="10" name="Textplatzhalter 9">
            <a:extLst>
              <a:ext uri="{FF2B5EF4-FFF2-40B4-BE49-F238E27FC236}">
                <a16:creationId xmlns:a16="http://schemas.microsoft.com/office/drawing/2014/main" id="{D8F22535-150F-0618-1A92-9B55ECA5B9A1}"/>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2C5A4415-9611-E724-59E1-82071B5571E5}"/>
              </a:ext>
            </a:extLst>
          </p:cNvPr>
          <p:cNvSpPr>
            <a:spLocks noGrp="1"/>
          </p:cNvSpPr>
          <p:nvPr>
            <p:ph type="ftr" sz="quarter" idx="16"/>
          </p:nvPr>
        </p:nvSpPr>
        <p:spPr/>
        <p:txBody>
          <a:bodyPr/>
          <a:lstStyle/>
          <a:p>
            <a:r>
              <a:rPr lang="de-DE" dirty="0"/>
              <a:t>Open Data &amp; Open Government Data</a:t>
            </a:r>
          </a:p>
          <a:p>
            <a:endParaRPr lang="de-DE" dirty="0"/>
          </a:p>
        </p:txBody>
      </p:sp>
      <p:sp>
        <p:nvSpPr>
          <p:cNvPr id="5" name="Textplatzhalter 8">
            <a:extLst>
              <a:ext uri="{FF2B5EF4-FFF2-40B4-BE49-F238E27FC236}">
                <a16:creationId xmlns:a16="http://schemas.microsoft.com/office/drawing/2014/main" id="{2AEF4137-6622-2D1B-E104-9F053ECD98DD}"/>
              </a:ext>
            </a:extLst>
          </p:cNvPr>
          <p:cNvSpPr>
            <a:spLocks noGrp="1"/>
          </p:cNvSpPr>
          <p:nvPr>
            <p:ph type="body" sz="quarter" idx="11"/>
          </p:nvPr>
        </p:nvSpPr>
        <p:spPr>
          <a:xfrm>
            <a:off x="399600" y="1492409"/>
            <a:ext cx="6501263" cy="4965989"/>
          </a:xfrm>
        </p:spPr>
        <p:txBody>
          <a:bodyPr>
            <a:normAutofit/>
          </a:bodyPr>
          <a:lstStyle/>
          <a:p>
            <a:pPr>
              <a:spcAft>
                <a:spcPts val="1200"/>
              </a:spcAft>
            </a:pPr>
            <a:r>
              <a:rPr lang="de-DE" b="1" dirty="0"/>
              <a:t>Unterschiede zwischen ORD und OGD:</a:t>
            </a:r>
          </a:p>
        </p:txBody>
      </p:sp>
      <p:graphicFrame>
        <p:nvGraphicFramePr>
          <p:cNvPr id="9" name="Tabelle 8">
            <a:extLst>
              <a:ext uri="{FF2B5EF4-FFF2-40B4-BE49-F238E27FC236}">
                <a16:creationId xmlns:a16="http://schemas.microsoft.com/office/drawing/2014/main" id="{0BA1C476-BF67-E818-00FC-690D812DC6CA}"/>
              </a:ext>
            </a:extLst>
          </p:cNvPr>
          <p:cNvGraphicFramePr>
            <a:graphicFrameLocks noGrp="1"/>
          </p:cNvGraphicFramePr>
          <p:nvPr>
            <p:extLst>
              <p:ext uri="{D42A27DB-BD31-4B8C-83A1-F6EECF244321}">
                <p14:modId xmlns:p14="http://schemas.microsoft.com/office/powerpoint/2010/main" val="531844243"/>
              </p:ext>
            </p:extLst>
          </p:nvPr>
        </p:nvGraphicFramePr>
        <p:xfrm>
          <a:off x="510382" y="1870075"/>
          <a:ext cx="9762331" cy="4603353"/>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59972520"/>
                    </a:ext>
                  </a:extLst>
                </a:gridCol>
                <a:gridCol w="2709333">
                  <a:extLst>
                    <a:ext uri="{9D8B030D-6E8A-4147-A177-3AD203B41FA5}">
                      <a16:colId xmlns:a16="http://schemas.microsoft.com/office/drawing/2014/main" val="3395823029"/>
                    </a:ext>
                  </a:extLst>
                </a:gridCol>
                <a:gridCol w="4343665">
                  <a:extLst>
                    <a:ext uri="{9D8B030D-6E8A-4147-A177-3AD203B41FA5}">
                      <a16:colId xmlns:a16="http://schemas.microsoft.com/office/drawing/2014/main" val="1561872213"/>
                    </a:ext>
                  </a:extLst>
                </a:gridCol>
              </a:tblGrid>
              <a:tr h="350730">
                <a:tc>
                  <a:txBody>
                    <a:bodyPr/>
                    <a:lstStyle/>
                    <a:p>
                      <a:endParaRPr lang="de-DE" dirty="0"/>
                    </a:p>
                  </a:txBody>
                  <a:tcPr/>
                </a:tc>
                <a:tc>
                  <a:txBody>
                    <a:bodyPr/>
                    <a:lstStyle/>
                    <a:p>
                      <a:r>
                        <a:rPr lang="de-DE" dirty="0"/>
                        <a:t>ORD</a:t>
                      </a:r>
                    </a:p>
                  </a:txBody>
                  <a:tcPr/>
                </a:tc>
                <a:tc>
                  <a:txBody>
                    <a:bodyPr/>
                    <a:lstStyle/>
                    <a:p>
                      <a:r>
                        <a:rPr lang="de-DE" dirty="0"/>
                        <a:t>OGD</a:t>
                      </a:r>
                    </a:p>
                  </a:txBody>
                  <a:tcPr/>
                </a:tc>
                <a:extLst>
                  <a:ext uri="{0D108BD9-81ED-4DB2-BD59-A6C34878D82A}">
                    <a16:rowId xmlns:a16="http://schemas.microsoft.com/office/drawing/2014/main" val="1196467229"/>
                  </a:ext>
                </a:extLst>
              </a:tr>
              <a:tr h="4237593">
                <a:tc>
                  <a:txBody>
                    <a:bodyPr/>
                    <a:lstStyle/>
                    <a:p>
                      <a:r>
                        <a:rPr lang="de-DE" dirty="0"/>
                        <a:t>Existierende Qualitätsstandards zu den Daten</a:t>
                      </a:r>
                    </a:p>
                    <a:p>
                      <a:endParaRPr lang="de-DE" dirty="0"/>
                    </a:p>
                    <a:p>
                      <a:r>
                        <a:rPr lang="de-DE" dirty="0"/>
                        <a:t>Übergeordnet z.B. ISO 8000 – Data </a:t>
                      </a:r>
                      <a:r>
                        <a:rPr lang="de-DE" dirty="0" err="1"/>
                        <a:t>quality</a:t>
                      </a:r>
                      <a:endParaRPr lang="de-DE" dirty="0"/>
                    </a:p>
                  </a:txBody>
                  <a:tcPr/>
                </a:tc>
                <a:tc>
                  <a:txBody>
                    <a:bodyPr/>
                    <a:lstStyle/>
                    <a:p>
                      <a:pPr marL="285750" lvl="0" indent="-285750" algn="l">
                        <a:spcAft>
                          <a:spcPts val="600"/>
                        </a:spcAft>
                        <a:buFont typeface="Arial" panose="020B0604020202020204" pitchFamily="34" charset="0"/>
                        <a:buChar char="•"/>
                      </a:pPr>
                      <a:r>
                        <a:rPr lang="de-DE" sz="1600" dirty="0">
                          <a:hlinkClick r:id="rId3"/>
                        </a:rPr>
                        <a:t>FAIR-Prinzipien</a:t>
                      </a:r>
                      <a:r>
                        <a:rPr lang="de-DE" sz="1600" dirty="0"/>
                        <a:t> (</a:t>
                      </a:r>
                      <a:r>
                        <a:rPr lang="de-DE" sz="1600" dirty="0" err="1"/>
                        <a:t>Findable</a:t>
                      </a:r>
                      <a:r>
                        <a:rPr lang="de-DE" sz="1600" dirty="0"/>
                        <a:t> – </a:t>
                      </a:r>
                      <a:r>
                        <a:rPr lang="de-DE" sz="1600" dirty="0" err="1"/>
                        <a:t>Accessible</a:t>
                      </a:r>
                      <a:r>
                        <a:rPr lang="de-DE" sz="1600" dirty="0"/>
                        <a:t> – Interoperable – </a:t>
                      </a:r>
                      <a:r>
                        <a:rPr lang="de-DE" sz="1600" dirty="0" err="1"/>
                        <a:t>Reusable</a:t>
                      </a:r>
                      <a:r>
                        <a:rPr lang="de-DE" sz="1600" dirty="0"/>
                        <a:t>) </a:t>
                      </a:r>
                    </a:p>
                    <a:p>
                      <a:pPr marL="742950" lvl="1" indent="-285750" algn="l">
                        <a:spcAft>
                          <a:spcPts val="600"/>
                        </a:spcAft>
                        <a:buFont typeface="Arial" panose="020B0604020202020204" pitchFamily="34" charset="0"/>
                        <a:buChar char="•"/>
                      </a:pPr>
                      <a:r>
                        <a:rPr lang="de-DE" sz="1400" dirty="0"/>
                        <a:t>Diverse FAIR </a:t>
                      </a:r>
                      <a:r>
                        <a:rPr lang="de-DE" sz="1400" dirty="0">
                          <a:hlinkClick r:id="rId4"/>
                        </a:rPr>
                        <a:t>Checker</a:t>
                      </a:r>
                      <a:r>
                        <a:rPr lang="de-DE" sz="1400" dirty="0"/>
                        <a:t>, </a:t>
                      </a:r>
                      <a:r>
                        <a:rPr lang="de-DE" sz="1400" dirty="0" err="1">
                          <a:hlinkClick r:id="rId5"/>
                        </a:rPr>
                        <a:t>Inspect</a:t>
                      </a:r>
                      <a:r>
                        <a:rPr lang="de-DE" sz="1400" dirty="0"/>
                        <a:t>, </a:t>
                      </a:r>
                      <a:r>
                        <a:rPr lang="de-DE" sz="1400" dirty="0">
                          <a:hlinkClick r:id="rId6"/>
                        </a:rPr>
                        <a:t>Evaluation Services</a:t>
                      </a:r>
                      <a:r>
                        <a:rPr lang="de-DE" sz="1400" dirty="0"/>
                        <a:t> und </a:t>
                      </a:r>
                      <a:r>
                        <a:rPr lang="de-DE" sz="1400" dirty="0">
                          <a:hlinkClick r:id="rId7"/>
                        </a:rPr>
                        <a:t>Assessment Tools</a:t>
                      </a:r>
                      <a:r>
                        <a:rPr lang="de-DE" sz="1400" dirty="0"/>
                        <a:t> für Daten am Markt</a:t>
                      </a:r>
                    </a:p>
                    <a:p>
                      <a:pPr marL="742950" lvl="1" indent="-285750" algn="l">
                        <a:spcAft>
                          <a:spcPts val="600"/>
                        </a:spcAft>
                        <a:buFont typeface="Arial" panose="020B0604020202020204" pitchFamily="34" charset="0"/>
                        <a:buChar char="•"/>
                      </a:pPr>
                      <a:r>
                        <a:rPr lang="de-DE" sz="1400" dirty="0"/>
                        <a:t>Sowie </a:t>
                      </a:r>
                      <a:r>
                        <a:rPr lang="de-DE" sz="1400" dirty="0" err="1">
                          <a:hlinkClick r:id="rId8"/>
                        </a:rPr>
                        <a:t>FAIRenabling</a:t>
                      </a:r>
                      <a:r>
                        <a:rPr lang="de-DE" sz="1400" dirty="0">
                          <a:hlinkClick r:id="rId8"/>
                        </a:rPr>
                        <a:t> </a:t>
                      </a:r>
                      <a:r>
                        <a:rPr lang="de-DE" sz="1400" dirty="0" err="1">
                          <a:hlinkClick r:id="rId8"/>
                        </a:rPr>
                        <a:t>Capability</a:t>
                      </a:r>
                      <a:r>
                        <a:rPr lang="de-DE" sz="1400" dirty="0">
                          <a:hlinkClick r:id="rId8"/>
                        </a:rPr>
                        <a:t> </a:t>
                      </a:r>
                      <a:r>
                        <a:rPr lang="de-DE" sz="1400" dirty="0" err="1">
                          <a:hlinkClick r:id="rId8"/>
                        </a:rPr>
                        <a:t>Maturity</a:t>
                      </a:r>
                      <a:r>
                        <a:rPr lang="de-DE" sz="1400" dirty="0">
                          <a:hlinkClick r:id="rId8"/>
                        </a:rPr>
                        <a:t> Modelle</a:t>
                      </a:r>
                      <a:r>
                        <a:rPr lang="de-DE" sz="1400" dirty="0"/>
                        <a:t> und </a:t>
                      </a:r>
                      <a:r>
                        <a:rPr lang="de-DE" sz="1400" dirty="0">
                          <a:hlinkClick r:id="rId9"/>
                        </a:rPr>
                        <a:t>Zertifikate</a:t>
                      </a:r>
                      <a:r>
                        <a:rPr lang="de-DE" sz="1400" dirty="0"/>
                        <a:t> für Repositorien</a:t>
                      </a:r>
                    </a:p>
                    <a:p>
                      <a:pPr marL="285750" lvl="0" indent="-285750" algn="l">
                        <a:spcAft>
                          <a:spcPts val="600"/>
                        </a:spcAft>
                        <a:buFont typeface="Arial" panose="020B0604020202020204" pitchFamily="34" charset="0"/>
                        <a:buChar char="•"/>
                      </a:pPr>
                      <a:r>
                        <a:rPr lang="de-DE" sz="1600" dirty="0"/>
                        <a:t>Diverse disziplinspezifische Ontologien, Standards und </a:t>
                      </a:r>
                      <a:r>
                        <a:rPr lang="de-DE" sz="1600" dirty="0" err="1"/>
                        <a:t>Qualitätsmetriken</a:t>
                      </a:r>
                      <a:r>
                        <a:rPr lang="de-DE" sz="1600" dirty="0"/>
                        <a:t> </a:t>
                      </a:r>
                    </a:p>
                  </a:txBody>
                  <a:tcPr/>
                </a:tc>
                <a:tc>
                  <a:txBody>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dirty="0"/>
                        <a:t>Leitfäden </a:t>
                      </a:r>
                      <a:r>
                        <a:rPr lang="de-DE" sz="1600" dirty="0">
                          <a:hlinkClick r:id="rId10"/>
                        </a:rPr>
                        <a:t>Anforderungen an die Daten</a:t>
                      </a:r>
                      <a:r>
                        <a:rPr lang="de-DE" sz="1600" dirty="0"/>
                        <a:t> und </a:t>
                      </a:r>
                      <a:r>
                        <a:rPr lang="de-DE" sz="1600" dirty="0">
                          <a:hlinkClick r:id="rId11"/>
                        </a:rPr>
                        <a:t>Metadaten</a:t>
                      </a:r>
                      <a:r>
                        <a:rPr lang="de-DE" sz="1600" dirty="0"/>
                        <a:t>, </a:t>
                      </a:r>
                      <a:r>
                        <a:rPr lang="de-DE" sz="1600" dirty="0">
                          <a:hlinkClick r:id="rId12"/>
                        </a:rPr>
                        <a:t>Prüfschema</a:t>
                      </a:r>
                      <a:r>
                        <a:rPr lang="de-DE" sz="1600" dirty="0"/>
                        <a:t> und </a:t>
                      </a:r>
                      <a:r>
                        <a:rPr lang="de-DE" sz="1600" dirty="0">
                          <a:hlinkClick r:id="rId13"/>
                        </a:rPr>
                        <a:t>Selbstevaluation Open Data-Reifegrad</a:t>
                      </a:r>
                      <a:r>
                        <a:rPr lang="de-DE" sz="1600" dirty="0"/>
                        <a:t> vom Bundesverwaltungsamt</a:t>
                      </a:r>
                    </a:p>
                    <a:p>
                      <a:pPr marL="742950" marR="0" lvl="1"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400" dirty="0"/>
                        <a:t>Ausschluss von Daten mit Personenbezug, Betriebs- und Geschäftsgeheimnissen, nicht elektronisch verfügbaren Daten</a:t>
                      </a:r>
                    </a:p>
                    <a:p>
                      <a:pPr marL="742950" marR="0" lvl="1"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400" dirty="0"/>
                        <a:t>Einschätzung u.a. des Nutzens für die Zielgruppen und der Datenqualität: Vollständigkeit, zeitliche Nähe, Genauigkeit, Fehlerhaftigkeit – s.a. </a:t>
                      </a:r>
                      <a:r>
                        <a:rPr lang="de-DE" sz="1400" dirty="0">
                          <a:hlinkClick r:id="rId14"/>
                        </a:rPr>
                        <a:t>Open Data Support: Die Qualität von offenen Daten &amp; Metadaten</a:t>
                      </a:r>
                      <a:endParaRPr lang="de-DE" sz="1400" dirty="0"/>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dirty="0"/>
                        <a:t>Metadatenstandard </a:t>
                      </a:r>
                      <a:r>
                        <a:rPr lang="de-DE" sz="1600" dirty="0">
                          <a:hlinkClick r:id="rId15"/>
                        </a:rPr>
                        <a:t>DCAT-AP.de</a:t>
                      </a:r>
                      <a:r>
                        <a:rPr lang="de-DE" sz="1600" dirty="0"/>
                        <a:t> als formaler Austauschstandard für offene allgemeine Verwaltungsdaten</a:t>
                      </a:r>
                      <a:endParaRPr lang="de-DE" dirty="0"/>
                    </a:p>
                  </a:txBody>
                  <a:tcPr/>
                </a:tc>
                <a:extLst>
                  <a:ext uri="{0D108BD9-81ED-4DB2-BD59-A6C34878D82A}">
                    <a16:rowId xmlns:a16="http://schemas.microsoft.com/office/drawing/2014/main" val="3649739263"/>
                  </a:ext>
                </a:extLst>
              </a:tr>
            </a:tbl>
          </a:graphicData>
        </a:graphic>
      </p:graphicFrame>
    </p:spTree>
    <p:extLst>
      <p:ext uri="{BB962C8B-B14F-4D97-AF65-F5344CB8AC3E}">
        <p14:creationId xmlns:p14="http://schemas.microsoft.com/office/powerpoint/2010/main" val="3635198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CE050-BFE8-4D65-F0C3-3B7E090E0FD1}"/>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21D75B67-1334-CA4E-8852-098C7D07567C}"/>
              </a:ext>
            </a:extLst>
          </p:cNvPr>
          <p:cNvSpPr>
            <a:spLocks noGrp="1"/>
          </p:cNvSpPr>
          <p:nvPr>
            <p:ph type="body" sz="quarter" idx="10"/>
          </p:nvPr>
        </p:nvSpPr>
        <p:spPr/>
        <p:txBody>
          <a:bodyPr/>
          <a:lstStyle/>
          <a:p>
            <a:r>
              <a:rPr lang="de-DE" dirty="0"/>
              <a:t>Definitionen</a:t>
            </a:r>
          </a:p>
        </p:txBody>
      </p:sp>
      <p:sp>
        <p:nvSpPr>
          <p:cNvPr id="2" name="Datumsplatzhalter 1">
            <a:extLst>
              <a:ext uri="{FF2B5EF4-FFF2-40B4-BE49-F238E27FC236}">
                <a16:creationId xmlns:a16="http://schemas.microsoft.com/office/drawing/2014/main" id="{7DC9C2C9-193C-F4AE-1FB9-0C686A6EEAD3}"/>
              </a:ext>
            </a:extLst>
          </p:cNvPr>
          <p:cNvSpPr>
            <a:spLocks noGrp="1"/>
          </p:cNvSpPr>
          <p:nvPr>
            <p:ph type="dt" sz="half" idx="12"/>
          </p:nvPr>
        </p:nvSpPr>
        <p:spPr/>
        <p:txBody>
          <a:bodyPr/>
          <a:lstStyle/>
          <a:p>
            <a:r>
              <a:rPr lang="de-DE" dirty="0"/>
              <a:t>26.09.2025</a:t>
            </a:r>
          </a:p>
        </p:txBody>
      </p:sp>
      <p:sp>
        <p:nvSpPr>
          <p:cNvPr id="4" name="Foliennummernplatzhalter 3">
            <a:extLst>
              <a:ext uri="{FF2B5EF4-FFF2-40B4-BE49-F238E27FC236}">
                <a16:creationId xmlns:a16="http://schemas.microsoft.com/office/drawing/2014/main" id="{4299D152-7E56-381B-20CB-F2C04A0C8F0C}"/>
              </a:ext>
            </a:extLst>
          </p:cNvPr>
          <p:cNvSpPr>
            <a:spLocks noGrp="1"/>
          </p:cNvSpPr>
          <p:nvPr>
            <p:ph type="sldNum" sz="quarter" idx="14"/>
          </p:nvPr>
        </p:nvSpPr>
        <p:spPr/>
        <p:txBody>
          <a:bodyPr/>
          <a:lstStyle/>
          <a:p>
            <a:fld id="{2C1D9093-59ED-42EA-84A8-02F23E3FF026}" type="slidenum">
              <a:rPr lang="de-DE" smtClean="0"/>
              <a:pPr/>
              <a:t>8</a:t>
            </a:fld>
            <a:endParaRPr lang="de-DE" dirty="0"/>
          </a:p>
        </p:txBody>
      </p:sp>
      <p:sp>
        <p:nvSpPr>
          <p:cNvPr id="10" name="Textplatzhalter 9">
            <a:extLst>
              <a:ext uri="{FF2B5EF4-FFF2-40B4-BE49-F238E27FC236}">
                <a16:creationId xmlns:a16="http://schemas.microsoft.com/office/drawing/2014/main" id="{0CAD6E38-55B4-645E-1272-7C3493D03C80}"/>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F842F192-127B-72A0-8A1C-66D239F38E9B}"/>
              </a:ext>
            </a:extLst>
          </p:cNvPr>
          <p:cNvSpPr>
            <a:spLocks noGrp="1"/>
          </p:cNvSpPr>
          <p:nvPr>
            <p:ph type="ftr" sz="quarter" idx="16"/>
          </p:nvPr>
        </p:nvSpPr>
        <p:spPr/>
        <p:txBody>
          <a:bodyPr/>
          <a:lstStyle/>
          <a:p>
            <a:r>
              <a:rPr lang="de-DE" dirty="0"/>
              <a:t>Open Data &amp; Open Government Data</a:t>
            </a:r>
          </a:p>
          <a:p>
            <a:endParaRPr lang="de-DE" dirty="0"/>
          </a:p>
        </p:txBody>
      </p:sp>
      <p:sp>
        <p:nvSpPr>
          <p:cNvPr id="5" name="Textplatzhalter 8">
            <a:extLst>
              <a:ext uri="{FF2B5EF4-FFF2-40B4-BE49-F238E27FC236}">
                <a16:creationId xmlns:a16="http://schemas.microsoft.com/office/drawing/2014/main" id="{F2F8FA4C-6B35-6A5E-C4A2-26F3E3619526}"/>
              </a:ext>
            </a:extLst>
          </p:cNvPr>
          <p:cNvSpPr>
            <a:spLocks noGrp="1"/>
          </p:cNvSpPr>
          <p:nvPr>
            <p:ph type="body" sz="quarter" idx="11"/>
          </p:nvPr>
        </p:nvSpPr>
        <p:spPr>
          <a:xfrm>
            <a:off x="399600" y="1492409"/>
            <a:ext cx="6501263" cy="4965989"/>
          </a:xfrm>
        </p:spPr>
        <p:txBody>
          <a:bodyPr>
            <a:normAutofit/>
          </a:bodyPr>
          <a:lstStyle/>
          <a:p>
            <a:pPr>
              <a:spcAft>
                <a:spcPts val="1200"/>
              </a:spcAft>
            </a:pPr>
            <a:r>
              <a:rPr lang="de-DE" b="1" dirty="0"/>
              <a:t>Unterschiede zwischen ORD und OGD:</a:t>
            </a:r>
          </a:p>
        </p:txBody>
      </p:sp>
      <p:graphicFrame>
        <p:nvGraphicFramePr>
          <p:cNvPr id="9" name="Tabelle 8">
            <a:extLst>
              <a:ext uri="{FF2B5EF4-FFF2-40B4-BE49-F238E27FC236}">
                <a16:creationId xmlns:a16="http://schemas.microsoft.com/office/drawing/2014/main" id="{5C2CE655-54C8-5A9A-CC5B-2FB4FAE8B703}"/>
              </a:ext>
            </a:extLst>
          </p:cNvPr>
          <p:cNvGraphicFramePr>
            <a:graphicFrameLocks noGrp="1"/>
          </p:cNvGraphicFramePr>
          <p:nvPr>
            <p:extLst>
              <p:ext uri="{D42A27DB-BD31-4B8C-83A1-F6EECF244321}">
                <p14:modId xmlns:p14="http://schemas.microsoft.com/office/powerpoint/2010/main" val="2855240843"/>
              </p:ext>
            </p:extLst>
          </p:nvPr>
        </p:nvGraphicFramePr>
        <p:xfrm>
          <a:off x="510382" y="1870075"/>
          <a:ext cx="8127999" cy="4603353"/>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59972520"/>
                    </a:ext>
                  </a:extLst>
                </a:gridCol>
                <a:gridCol w="2709333">
                  <a:extLst>
                    <a:ext uri="{9D8B030D-6E8A-4147-A177-3AD203B41FA5}">
                      <a16:colId xmlns:a16="http://schemas.microsoft.com/office/drawing/2014/main" val="3395823029"/>
                    </a:ext>
                  </a:extLst>
                </a:gridCol>
                <a:gridCol w="2709333">
                  <a:extLst>
                    <a:ext uri="{9D8B030D-6E8A-4147-A177-3AD203B41FA5}">
                      <a16:colId xmlns:a16="http://schemas.microsoft.com/office/drawing/2014/main" val="1561872213"/>
                    </a:ext>
                  </a:extLst>
                </a:gridCol>
              </a:tblGrid>
              <a:tr h="350730">
                <a:tc>
                  <a:txBody>
                    <a:bodyPr/>
                    <a:lstStyle/>
                    <a:p>
                      <a:endParaRPr lang="de-DE" dirty="0"/>
                    </a:p>
                  </a:txBody>
                  <a:tcPr/>
                </a:tc>
                <a:tc>
                  <a:txBody>
                    <a:bodyPr/>
                    <a:lstStyle/>
                    <a:p>
                      <a:r>
                        <a:rPr lang="de-DE" dirty="0"/>
                        <a:t>ORD</a:t>
                      </a:r>
                    </a:p>
                  </a:txBody>
                  <a:tcPr/>
                </a:tc>
                <a:tc>
                  <a:txBody>
                    <a:bodyPr/>
                    <a:lstStyle/>
                    <a:p>
                      <a:r>
                        <a:rPr lang="de-DE" dirty="0"/>
                        <a:t>OGD</a:t>
                      </a:r>
                    </a:p>
                  </a:txBody>
                  <a:tcPr/>
                </a:tc>
                <a:extLst>
                  <a:ext uri="{0D108BD9-81ED-4DB2-BD59-A6C34878D82A}">
                    <a16:rowId xmlns:a16="http://schemas.microsoft.com/office/drawing/2014/main" val="1196467229"/>
                  </a:ext>
                </a:extLst>
              </a:tr>
              <a:tr h="4237593">
                <a:tc>
                  <a:txBody>
                    <a:bodyPr/>
                    <a:lstStyle/>
                    <a:p>
                      <a:r>
                        <a:rPr lang="de-DE" dirty="0"/>
                        <a:t>Lizenzen</a:t>
                      </a:r>
                    </a:p>
                    <a:p>
                      <a:endParaRPr lang="de-DE" dirty="0"/>
                    </a:p>
                    <a:p>
                      <a:r>
                        <a:rPr lang="de-DE" dirty="0"/>
                        <a:t>Siehe zu </a:t>
                      </a:r>
                      <a:r>
                        <a:rPr lang="de-DE" i="1" dirty="0"/>
                        <a:t>Open Definition</a:t>
                      </a:r>
                      <a:r>
                        <a:rPr lang="de-DE" dirty="0"/>
                        <a:t>-kompatible Lizenzen auch </a:t>
                      </a:r>
                      <a:r>
                        <a:rPr lang="de-DE" dirty="0">
                          <a:hlinkClick r:id="rId3"/>
                        </a:rPr>
                        <a:t>https://opendefinition.org/licenses/</a:t>
                      </a:r>
                      <a:r>
                        <a:rPr lang="de-DE" dirty="0"/>
                        <a:t> </a:t>
                      </a:r>
                    </a:p>
                  </a:txBody>
                  <a:tcPr/>
                </a:tc>
                <a:tc>
                  <a:txBody>
                    <a:bodyPr/>
                    <a:lstStyle/>
                    <a:p>
                      <a:pPr marL="285750" lvl="0" indent="-285750" algn="l">
                        <a:spcAft>
                          <a:spcPts val="600"/>
                        </a:spcAft>
                        <a:buFont typeface="Arial" panose="020B0604020202020204" pitchFamily="34" charset="0"/>
                        <a:buChar char="•"/>
                      </a:pPr>
                      <a:r>
                        <a:rPr lang="de-DE" sz="1600" dirty="0">
                          <a:hlinkClick r:id="rId4"/>
                        </a:rPr>
                        <a:t>Creative Commons</a:t>
                      </a:r>
                      <a:r>
                        <a:rPr lang="de-DE" sz="1600" dirty="0"/>
                        <a:t> Lizenzen, i.d.R. derzeit </a:t>
                      </a:r>
                      <a:r>
                        <a:rPr lang="de-DE" sz="1600" dirty="0">
                          <a:hlinkClick r:id="rId5"/>
                        </a:rPr>
                        <a:t>CC0 1.0</a:t>
                      </a:r>
                      <a:r>
                        <a:rPr lang="de-DE" sz="1600" dirty="0"/>
                        <a:t> oder </a:t>
                      </a:r>
                      <a:r>
                        <a:rPr lang="de-DE" sz="1600" dirty="0">
                          <a:hlinkClick r:id="rId6"/>
                        </a:rPr>
                        <a:t>CC-BY 4.0</a:t>
                      </a:r>
                      <a:r>
                        <a:rPr lang="de-DE" sz="1600" dirty="0"/>
                        <a:t>, für Metadaten </a:t>
                      </a:r>
                      <a:r>
                        <a:rPr lang="de-DE" sz="1600" dirty="0">
                          <a:hlinkClick r:id="rId5"/>
                        </a:rPr>
                        <a:t>CC0 1.0</a:t>
                      </a:r>
                      <a:endParaRPr lang="de-DE" sz="1600" dirty="0"/>
                    </a:p>
                    <a:p>
                      <a:pPr marL="285750" lvl="0" indent="-285750" algn="l">
                        <a:spcAft>
                          <a:spcPts val="600"/>
                        </a:spcAft>
                        <a:buFont typeface="Arial" panose="020B0604020202020204" pitchFamily="34" charset="0"/>
                        <a:buChar char="•"/>
                      </a:pPr>
                      <a:r>
                        <a:rPr lang="de-DE" sz="1600" kern="1200" dirty="0">
                          <a:solidFill>
                            <a:schemeClr val="dk1"/>
                          </a:solidFill>
                          <a:latin typeface="+mn-lt"/>
                          <a:ea typeface="+mn-ea"/>
                          <a:cs typeface="+mn-cs"/>
                        </a:rPr>
                        <a:t>Bei „Daten“ rund um Open Research Software, Open Source und Open Hardware Code u.a. auch:</a:t>
                      </a:r>
                    </a:p>
                    <a:p>
                      <a:pPr marL="742950" lvl="1" indent="-285750" algn="l">
                        <a:spcAft>
                          <a:spcPts val="600"/>
                        </a:spcAft>
                        <a:buFont typeface="Arial" panose="020B0604020202020204" pitchFamily="34" charset="0"/>
                        <a:buChar char="•"/>
                      </a:pPr>
                      <a:r>
                        <a:rPr lang="de-DE" sz="1600" kern="1200" dirty="0">
                          <a:solidFill>
                            <a:schemeClr val="dk1"/>
                          </a:solidFill>
                          <a:latin typeface="+mn-lt"/>
                          <a:ea typeface="+mn-ea"/>
                          <a:cs typeface="+mn-cs"/>
                          <a:hlinkClick r:id="rId7"/>
                        </a:rPr>
                        <a:t>Apache License, Version 2.0</a:t>
                      </a:r>
                      <a:endParaRPr lang="de-DE" sz="1600" kern="1200" dirty="0">
                        <a:solidFill>
                          <a:schemeClr val="dk1"/>
                        </a:solidFill>
                        <a:latin typeface="+mn-lt"/>
                        <a:ea typeface="+mn-ea"/>
                        <a:cs typeface="+mn-cs"/>
                      </a:endParaRPr>
                    </a:p>
                    <a:p>
                      <a:pPr marL="742950" lvl="1" indent="-285750" algn="l">
                        <a:spcAft>
                          <a:spcPts val="600"/>
                        </a:spcAft>
                        <a:buFont typeface="Arial" panose="020B0604020202020204" pitchFamily="34" charset="0"/>
                        <a:buChar char="•"/>
                      </a:pPr>
                      <a:r>
                        <a:rPr lang="de-DE" sz="1600" kern="1200" dirty="0">
                          <a:solidFill>
                            <a:schemeClr val="dk1"/>
                          </a:solidFill>
                          <a:latin typeface="+mn-lt"/>
                          <a:ea typeface="+mn-ea"/>
                          <a:cs typeface="+mn-cs"/>
                          <a:hlinkClick r:id="rId8"/>
                        </a:rPr>
                        <a:t>GNU Free </a:t>
                      </a:r>
                      <a:r>
                        <a:rPr lang="de-DE" sz="1600" kern="1200" dirty="0" err="1">
                          <a:solidFill>
                            <a:schemeClr val="dk1"/>
                          </a:solidFill>
                          <a:latin typeface="+mn-lt"/>
                          <a:ea typeface="+mn-ea"/>
                          <a:cs typeface="+mn-cs"/>
                          <a:hlinkClick r:id="rId8"/>
                        </a:rPr>
                        <a:t>Documentation</a:t>
                      </a:r>
                      <a:r>
                        <a:rPr lang="de-DE" sz="1600" kern="1200" dirty="0">
                          <a:solidFill>
                            <a:schemeClr val="dk1"/>
                          </a:solidFill>
                          <a:latin typeface="+mn-lt"/>
                          <a:ea typeface="+mn-ea"/>
                          <a:cs typeface="+mn-cs"/>
                          <a:hlinkClick r:id="rId8"/>
                        </a:rPr>
                        <a:t> License (GFDL) v1.3</a:t>
                      </a:r>
                      <a:endParaRPr lang="de-DE" sz="1600" kern="1200" dirty="0">
                        <a:solidFill>
                          <a:schemeClr val="dk1"/>
                        </a:solidFill>
                        <a:latin typeface="+mn-lt"/>
                        <a:ea typeface="+mn-ea"/>
                        <a:cs typeface="+mn-cs"/>
                      </a:endParaRPr>
                    </a:p>
                    <a:p>
                      <a:pPr marL="742950" lvl="1" indent="-285750" algn="l">
                        <a:spcAft>
                          <a:spcPts val="600"/>
                        </a:spcAft>
                        <a:buFont typeface="Arial" panose="020B0604020202020204" pitchFamily="34" charset="0"/>
                        <a:buChar char="•"/>
                      </a:pPr>
                      <a:endParaRPr lang="de-DE" sz="1600" kern="1200" dirty="0">
                        <a:solidFill>
                          <a:schemeClr val="dk1"/>
                        </a:solidFill>
                        <a:latin typeface="+mn-lt"/>
                        <a:ea typeface="+mn-ea"/>
                        <a:cs typeface="+mn-cs"/>
                      </a:endParaRPr>
                    </a:p>
                    <a:p>
                      <a:pPr marL="285750" lvl="0" indent="-285750" algn="l">
                        <a:spcAft>
                          <a:spcPts val="600"/>
                        </a:spcAft>
                        <a:buFont typeface="Arial" panose="020B0604020202020204" pitchFamily="34" charset="0"/>
                        <a:buChar char="•"/>
                      </a:pPr>
                      <a:endParaRPr lang="de-DE" sz="1600" kern="1200" dirty="0">
                        <a:solidFill>
                          <a:schemeClr val="dk1"/>
                        </a:solidFill>
                        <a:latin typeface="+mn-lt"/>
                        <a:ea typeface="+mn-ea"/>
                        <a:cs typeface="+mn-cs"/>
                      </a:endParaRPr>
                    </a:p>
                  </a:txBody>
                  <a:tcPr/>
                </a:tc>
                <a:tc>
                  <a:txBody>
                    <a:bodyPr/>
                    <a:lstStyle/>
                    <a:p>
                      <a:pPr marL="285750" indent="-285750">
                        <a:buFont typeface="Arial" panose="020B0604020202020204" pitchFamily="34" charset="0"/>
                        <a:buChar char="•"/>
                      </a:pPr>
                      <a:r>
                        <a:rPr lang="de-DE" sz="1600" dirty="0">
                          <a:hlinkClick r:id="rId9"/>
                        </a:rPr>
                        <a:t>Datenlizenz Deutschland</a:t>
                      </a:r>
                      <a:r>
                        <a:rPr lang="de-DE" sz="1600" dirty="0"/>
                        <a:t>, </a:t>
                      </a:r>
                      <a:r>
                        <a:rPr lang="de-DE" sz="1600" dirty="0" err="1"/>
                        <a:t>i.d.R.derzeit</a:t>
                      </a:r>
                      <a:r>
                        <a:rPr lang="de-DE" sz="1600" dirty="0"/>
                        <a:t> </a:t>
                      </a:r>
                      <a:r>
                        <a:rPr lang="de-DE" sz="1600" dirty="0">
                          <a:hlinkClick r:id="rId10"/>
                        </a:rPr>
                        <a:t>Zero-2.0</a:t>
                      </a:r>
                      <a:r>
                        <a:rPr lang="de-DE" sz="1600" dirty="0"/>
                        <a:t> oder </a:t>
                      </a:r>
                      <a:r>
                        <a:rPr lang="de-DE" sz="1600" dirty="0">
                          <a:hlinkClick r:id="rId11"/>
                        </a:rPr>
                        <a:t>BY-2.0</a:t>
                      </a:r>
                      <a:endParaRPr lang="de-DE" sz="1600" dirty="0"/>
                    </a:p>
                    <a:p>
                      <a:pPr marL="285750" indent="-285750">
                        <a:buFont typeface="Arial" panose="020B0604020202020204" pitchFamily="34" charset="0"/>
                        <a:buChar char="•"/>
                      </a:pPr>
                      <a:r>
                        <a:rPr lang="de-DE" sz="1600" dirty="0">
                          <a:hlinkClick r:id="rId12"/>
                        </a:rPr>
                        <a:t>Open Data Commons Lizenzen</a:t>
                      </a:r>
                      <a:r>
                        <a:rPr lang="de-DE" sz="1600" dirty="0"/>
                        <a:t>, i.d.R. derzeit </a:t>
                      </a:r>
                      <a:r>
                        <a:rPr lang="en-US" sz="1600" dirty="0">
                          <a:hlinkClick r:id="rId13"/>
                        </a:rPr>
                        <a:t>Open Data Commons Public Domain Dedication and License (PDDL) v1.0</a:t>
                      </a:r>
                      <a:r>
                        <a:rPr lang="en-US" sz="1600" dirty="0"/>
                        <a:t> </a:t>
                      </a:r>
                      <a:r>
                        <a:rPr lang="en-US" sz="1600" dirty="0" err="1"/>
                        <a:t>oder</a:t>
                      </a:r>
                      <a:r>
                        <a:rPr lang="en-US" sz="1600" dirty="0"/>
                        <a:t> </a:t>
                      </a:r>
                      <a:r>
                        <a:rPr lang="en-US" sz="1600" dirty="0">
                          <a:hlinkClick r:id="rId14"/>
                        </a:rPr>
                        <a:t>Open Data Commons Attribution License (ODC-By) v1.0</a:t>
                      </a:r>
                      <a:endParaRPr lang="de-DE" sz="1600" dirty="0"/>
                    </a:p>
                    <a:p>
                      <a:pPr marL="285750" indent="-285750">
                        <a:buFont typeface="Arial" panose="020B0604020202020204" pitchFamily="34" charset="0"/>
                        <a:buChar char="•"/>
                      </a:pPr>
                      <a:endParaRPr lang="de-DE" sz="1600" dirty="0"/>
                    </a:p>
                  </a:txBody>
                  <a:tcPr/>
                </a:tc>
                <a:extLst>
                  <a:ext uri="{0D108BD9-81ED-4DB2-BD59-A6C34878D82A}">
                    <a16:rowId xmlns:a16="http://schemas.microsoft.com/office/drawing/2014/main" val="3649739263"/>
                  </a:ext>
                </a:extLst>
              </a:tr>
            </a:tbl>
          </a:graphicData>
        </a:graphic>
      </p:graphicFrame>
      <p:sp>
        <p:nvSpPr>
          <p:cNvPr id="6" name="Textfeld 5">
            <a:extLst>
              <a:ext uri="{FF2B5EF4-FFF2-40B4-BE49-F238E27FC236}">
                <a16:creationId xmlns:a16="http://schemas.microsoft.com/office/drawing/2014/main" id="{E3B3340B-E6C0-F695-9886-B3BD1A6C26BF}"/>
              </a:ext>
            </a:extLst>
          </p:cNvPr>
          <p:cNvSpPr txBox="1"/>
          <p:nvPr/>
        </p:nvSpPr>
        <p:spPr>
          <a:xfrm>
            <a:off x="8658227" y="1919343"/>
            <a:ext cx="3598069" cy="4862870"/>
          </a:xfrm>
          <a:prstGeom prst="rect">
            <a:avLst/>
          </a:prstGeom>
        </p:spPr>
        <p:txBody>
          <a:bodyPr wrap="square" rtlCol="0">
            <a:spAutoFit/>
          </a:bodyPr>
          <a:lstStyle/>
          <a:p>
            <a:pPr>
              <a:spcAft>
                <a:spcPts val="600"/>
              </a:spcAft>
            </a:pPr>
            <a:r>
              <a:rPr lang="de-DE" sz="1500" dirty="0">
                <a:solidFill>
                  <a:srgbClr val="6F6F6E"/>
                </a:solidFill>
                <a:latin typeface="Saira" panose="00000500000000000000" pitchFamily="2" charset="0"/>
              </a:rPr>
              <a:t>In seltenen Fällen u.a. auch </a:t>
            </a:r>
            <a:r>
              <a:rPr lang="en-US" sz="1500" dirty="0">
                <a:solidFill>
                  <a:srgbClr val="6F6F6E"/>
                </a:solidFill>
                <a:latin typeface="Saira" panose="00000500000000000000" pitchFamily="2" charset="0"/>
                <a:hlinkClick r:id="rId15"/>
              </a:rPr>
              <a:t>Open Data Commons Open Database License (</a:t>
            </a:r>
            <a:r>
              <a:rPr lang="en-US" sz="1500" dirty="0" err="1">
                <a:solidFill>
                  <a:srgbClr val="6F6F6E"/>
                </a:solidFill>
                <a:latin typeface="Saira" panose="00000500000000000000" pitchFamily="2" charset="0"/>
                <a:hlinkClick r:id="rId15"/>
              </a:rPr>
              <a:t>ODbL</a:t>
            </a:r>
            <a:r>
              <a:rPr lang="en-US" sz="1500" dirty="0">
                <a:solidFill>
                  <a:srgbClr val="6F6F6E"/>
                </a:solidFill>
                <a:latin typeface="Saira" panose="00000500000000000000" pitchFamily="2" charset="0"/>
                <a:hlinkClick r:id="rId15"/>
              </a:rPr>
              <a:t>) v1.0</a:t>
            </a:r>
            <a:r>
              <a:rPr lang="en-US" sz="1500" dirty="0">
                <a:solidFill>
                  <a:srgbClr val="6F6F6E"/>
                </a:solidFill>
                <a:latin typeface="Saira" panose="00000500000000000000" pitchFamily="2" charset="0"/>
              </a:rPr>
              <a:t> </a:t>
            </a:r>
            <a:r>
              <a:rPr lang="en-US" sz="1500" dirty="0" err="1">
                <a:solidFill>
                  <a:srgbClr val="6F6F6E"/>
                </a:solidFill>
                <a:latin typeface="Saira" panose="00000500000000000000" pitchFamily="2" charset="0"/>
              </a:rPr>
              <a:t>mit</a:t>
            </a:r>
            <a:r>
              <a:rPr lang="en-US" sz="1500" dirty="0">
                <a:solidFill>
                  <a:srgbClr val="6F6F6E"/>
                </a:solidFill>
                <a:latin typeface="Saira" panose="00000500000000000000" pitchFamily="2" charset="0"/>
              </a:rPr>
              <a:t> Share-Alike (SA) </a:t>
            </a:r>
            <a:r>
              <a:rPr lang="en-US" sz="1500" dirty="0" err="1">
                <a:solidFill>
                  <a:srgbClr val="6F6F6E"/>
                </a:solidFill>
                <a:latin typeface="Saira" panose="00000500000000000000" pitchFamily="2" charset="0"/>
              </a:rPr>
              <a:t>Klausel</a:t>
            </a:r>
            <a:endParaRPr lang="en-US" sz="1500" dirty="0">
              <a:solidFill>
                <a:srgbClr val="6F6F6E"/>
              </a:solidFill>
              <a:latin typeface="Saira" panose="00000500000000000000" pitchFamily="2" charset="0"/>
            </a:endParaRPr>
          </a:p>
          <a:p>
            <a:pPr marL="742950" lvl="1" indent="-285750">
              <a:spcAft>
                <a:spcPts val="600"/>
              </a:spcAft>
              <a:buFont typeface="Arial" panose="020B0604020202020204" pitchFamily="34" charset="0"/>
              <a:buChar char="•"/>
            </a:pPr>
            <a:r>
              <a:rPr lang="de-DE" sz="1400" dirty="0">
                <a:solidFill>
                  <a:srgbClr val="6F6F6E"/>
                </a:solidFill>
                <a:latin typeface="Saira" panose="00000500000000000000" pitchFamily="2" charset="0"/>
              </a:rPr>
              <a:t>Was bedeutet BY und SA?</a:t>
            </a:r>
          </a:p>
          <a:p>
            <a:pPr marL="742950" lvl="1" indent="-285750">
              <a:spcAft>
                <a:spcPts val="600"/>
              </a:spcAft>
              <a:buFont typeface="Arial" panose="020B0604020202020204" pitchFamily="34" charset="0"/>
              <a:buChar char="•"/>
            </a:pPr>
            <a:r>
              <a:rPr lang="de-DE" sz="1300" dirty="0">
                <a:solidFill>
                  <a:srgbClr val="6F6F6E"/>
                </a:solidFill>
                <a:latin typeface="Saira" panose="00000500000000000000" pitchFamily="2" charset="0"/>
              </a:rPr>
              <a:t>BY bedeutet, dass man eine Attribuierung machen muss (</a:t>
            </a:r>
            <a:r>
              <a:rPr lang="de-DE" sz="1300" b="1" dirty="0">
                <a:solidFill>
                  <a:srgbClr val="6F6F6E"/>
                </a:solidFill>
                <a:latin typeface="Saira" panose="00000500000000000000" pitchFamily="2" charset="0"/>
              </a:rPr>
              <a:t>BY</a:t>
            </a:r>
            <a:r>
              <a:rPr lang="de-DE" sz="1300" dirty="0">
                <a:solidFill>
                  <a:srgbClr val="6F6F6E"/>
                </a:solidFill>
                <a:latin typeface="Saira" panose="00000500000000000000" pitchFamily="2" charset="0"/>
              </a:rPr>
              <a:t> i.S.v.: </a:t>
            </a:r>
            <a:r>
              <a:rPr lang="de-DE" sz="1300" b="1" dirty="0">
                <a:solidFill>
                  <a:srgbClr val="6F6F6E"/>
                </a:solidFill>
                <a:latin typeface="Saira" panose="00000500000000000000" pitchFamily="2" charset="0"/>
              </a:rPr>
              <a:t>von wem </a:t>
            </a:r>
            <a:r>
              <a:rPr lang="de-DE" sz="1300" dirty="0">
                <a:solidFill>
                  <a:srgbClr val="6F6F6E"/>
                </a:solidFill>
                <a:latin typeface="Saira" panose="00000500000000000000" pitchFamily="2" charset="0"/>
              </a:rPr>
              <a:t>wurde der Datensatz zur Verfügung gestellt):</a:t>
            </a:r>
            <a:br>
              <a:rPr lang="de-DE" sz="1300" dirty="0">
                <a:solidFill>
                  <a:srgbClr val="6F6F6E"/>
                </a:solidFill>
                <a:latin typeface="Saira" panose="00000500000000000000" pitchFamily="2" charset="0"/>
              </a:rPr>
            </a:br>
            <a:r>
              <a:rPr lang="de-DE" sz="1300" dirty="0">
                <a:solidFill>
                  <a:srgbClr val="6F6F6E"/>
                </a:solidFill>
                <a:latin typeface="Saira" panose="00000500000000000000" pitchFamily="2" charset="0"/>
              </a:rPr>
              <a:t>man muss entsprechend  angemessene Urheberangaben machen , einen Link zur Lizenz beifügen und angeben, ob Änderungen vorgenommen wurden.</a:t>
            </a:r>
          </a:p>
          <a:p>
            <a:pPr marL="742950" lvl="1" indent="-285750">
              <a:spcAft>
                <a:spcPts val="600"/>
              </a:spcAft>
              <a:buFont typeface="Arial" panose="020B0604020202020204" pitchFamily="34" charset="0"/>
              <a:buChar char="•"/>
            </a:pPr>
            <a:r>
              <a:rPr lang="de-DE" sz="1300" dirty="0">
                <a:solidFill>
                  <a:srgbClr val="6F6F6E"/>
                </a:solidFill>
                <a:latin typeface="Saira" panose="00000500000000000000" pitchFamily="2" charset="0"/>
              </a:rPr>
              <a:t>SA, Share-</a:t>
            </a:r>
            <a:r>
              <a:rPr lang="de-DE" sz="1300" dirty="0" err="1">
                <a:solidFill>
                  <a:srgbClr val="6F6F6E"/>
                </a:solidFill>
                <a:latin typeface="Saira" panose="00000500000000000000" pitchFamily="2" charset="0"/>
              </a:rPr>
              <a:t>Alike</a:t>
            </a:r>
            <a:r>
              <a:rPr lang="de-DE" sz="1300" dirty="0">
                <a:solidFill>
                  <a:srgbClr val="6F6F6E"/>
                </a:solidFill>
                <a:latin typeface="Saira" panose="00000500000000000000" pitchFamily="2" charset="0"/>
              </a:rPr>
              <a:t>, meint eine Weitergabe unter gleichen Bedingungen:  wenn man auf den Daten aufbaut, dürfen Folgedaten nur unter derselben Lizenz wie das Original verbreitet werden. - Die Lizenz „vererbt“ sich fort.</a:t>
            </a:r>
          </a:p>
        </p:txBody>
      </p:sp>
      <p:cxnSp>
        <p:nvCxnSpPr>
          <p:cNvPr id="7" name="Gerade Verbindung mit Pfeil 6">
            <a:extLst>
              <a:ext uri="{FF2B5EF4-FFF2-40B4-BE49-F238E27FC236}">
                <a16:creationId xmlns:a16="http://schemas.microsoft.com/office/drawing/2014/main" id="{304E4C46-ACEB-5C57-4F53-D185220E149C}"/>
              </a:ext>
            </a:extLst>
          </p:cNvPr>
          <p:cNvCxnSpPr>
            <a:cxnSpLocks/>
          </p:cNvCxnSpPr>
          <p:nvPr/>
        </p:nvCxnSpPr>
        <p:spPr>
          <a:xfrm>
            <a:off x="7177430" y="4893469"/>
            <a:ext cx="1585912" cy="0"/>
          </a:xfrm>
          <a:prstGeom prst="straightConnector1">
            <a:avLst/>
          </a:prstGeom>
          <a:ln w="539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4063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364F2-7FC5-506D-A5AF-C67F337862E9}"/>
            </a:ext>
          </a:extLst>
        </p:cNvPr>
        <p:cNvGrpSpPr/>
        <p:nvPr/>
      </p:nvGrpSpPr>
      <p:grpSpPr>
        <a:xfrm>
          <a:off x="0" y="0"/>
          <a:ext cx="0" cy="0"/>
          <a:chOff x="0" y="0"/>
          <a:chExt cx="0" cy="0"/>
        </a:xfrm>
      </p:grpSpPr>
      <p:sp>
        <p:nvSpPr>
          <p:cNvPr id="8" name="Textplatzhalter 7">
            <a:extLst>
              <a:ext uri="{FF2B5EF4-FFF2-40B4-BE49-F238E27FC236}">
                <a16:creationId xmlns:a16="http://schemas.microsoft.com/office/drawing/2014/main" id="{A1FCF218-80CC-4F5B-9DC8-812FB6E38FDB}"/>
              </a:ext>
            </a:extLst>
          </p:cNvPr>
          <p:cNvSpPr>
            <a:spLocks noGrp="1"/>
          </p:cNvSpPr>
          <p:nvPr>
            <p:ph type="body" sz="quarter" idx="10"/>
          </p:nvPr>
        </p:nvSpPr>
        <p:spPr/>
        <p:txBody>
          <a:bodyPr/>
          <a:lstStyle/>
          <a:p>
            <a:r>
              <a:rPr lang="de-DE" dirty="0"/>
              <a:t>Definitionen</a:t>
            </a:r>
          </a:p>
        </p:txBody>
      </p:sp>
      <p:sp>
        <p:nvSpPr>
          <p:cNvPr id="2" name="Datumsplatzhalter 1">
            <a:extLst>
              <a:ext uri="{FF2B5EF4-FFF2-40B4-BE49-F238E27FC236}">
                <a16:creationId xmlns:a16="http://schemas.microsoft.com/office/drawing/2014/main" id="{D069F4A5-DF6B-A160-DFD6-6965C7FA4D28}"/>
              </a:ext>
            </a:extLst>
          </p:cNvPr>
          <p:cNvSpPr>
            <a:spLocks noGrp="1"/>
          </p:cNvSpPr>
          <p:nvPr>
            <p:ph type="dt" sz="half" idx="12"/>
          </p:nvPr>
        </p:nvSpPr>
        <p:spPr/>
        <p:txBody>
          <a:bodyPr/>
          <a:lstStyle/>
          <a:p>
            <a:r>
              <a:rPr lang="de-DE" dirty="0"/>
              <a:t>26.09.2025</a:t>
            </a:r>
          </a:p>
        </p:txBody>
      </p:sp>
      <p:sp>
        <p:nvSpPr>
          <p:cNvPr id="4" name="Foliennummernplatzhalter 3">
            <a:extLst>
              <a:ext uri="{FF2B5EF4-FFF2-40B4-BE49-F238E27FC236}">
                <a16:creationId xmlns:a16="http://schemas.microsoft.com/office/drawing/2014/main" id="{063B43B9-CC27-CF18-9D7D-7D3DD20429D0}"/>
              </a:ext>
            </a:extLst>
          </p:cNvPr>
          <p:cNvSpPr>
            <a:spLocks noGrp="1"/>
          </p:cNvSpPr>
          <p:nvPr>
            <p:ph type="sldNum" sz="quarter" idx="14"/>
          </p:nvPr>
        </p:nvSpPr>
        <p:spPr/>
        <p:txBody>
          <a:bodyPr/>
          <a:lstStyle/>
          <a:p>
            <a:fld id="{2C1D9093-59ED-42EA-84A8-02F23E3FF026}" type="slidenum">
              <a:rPr lang="de-DE" smtClean="0"/>
              <a:pPr/>
              <a:t>9</a:t>
            </a:fld>
            <a:endParaRPr lang="de-DE" dirty="0"/>
          </a:p>
        </p:txBody>
      </p:sp>
      <p:sp>
        <p:nvSpPr>
          <p:cNvPr id="10" name="Textplatzhalter 9">
            <a:extLst>
              <a:ext uri="{FF2B5EF4-FFF2-40B4-BE49-F238E27FC236}">
                <a16:creationId xmlns:a16="http://schemas.microsoft.com/office/drawing/2014/main" id="{D7FDC73B-4198-5AF3-C222-98946A33257B}"/>
              </a:ext>
            </a:extLst>
          </p:cNvPr>
          <p:cNvSpPr>
            <a:spLocks noGrp="1"/>
          </p:cNvSpPr>
          <p:nvPr>
            <p:ph type="body" sz="quarter" idx="15"/>
          </p:nvPr>
        </p:nvSpPr>
        <p:spPr/>
        <p:txBody>
          <a:bodyPr/>
          <a:lstStyle/>
          <a:p>
            <a:r>
              <a:rPr lang="de-DE" dirty="0"/>
              <a:t>Markus Putnings</a:t>
            </a:r>
          </a:p>
        </p:txBody>
      </p:sp>
      <p:sp>
        <p:nvSpPr>
          <p:cNvPr id="3" name="Fußzeilenplatzhalter 2">
            <a:extLst>
              <a:ext uri="{FF2B5EF4-FFF2-40B4-BE49-F238E27FC236}">
                <a16:creationId xmlns:a16="http://schemas.microsoft.com/office/drawing/2014/main" id="{21A16930-AB01-3EC2-EE35-BBC687157E0A}"/>
              </a:ext>
            </a:extLst>
          </p:cNvPr>
          <p:cNvSpPr>
            <a:spLocks noGrp="1"/>
          </p:cNvSpPr>
          <p:nvPr>
            <p:ph type="ftr" sz="quarter" idx="16"/>
          </p:nvPr>
        </p:nvSpPr>
        <p:spPr/>
        <p:txBody>
          <a:bodyPr/>
          <a:lstStyle/>
          <a:p>
            <a:r>
              <a:rPr lang="de-DE" dirty="0"/>
              <a:t>Open Data &amp; Open Government Data</a:t>
            </a:r>
          </a:p>
          <a:p>
            <a:endParaRPr lang="de-DE" dirty="0"/>
          </a:p>
        </p:txBody>
      </p:sp>
      <p:sp>
        <p:nvSpPr>
          <p:cNvPr id="5" name="Textplatzhalter 8">
            <a:extLst>
              <a:ext uri="{FF2B5EF4-FFF2-40B4-BE49-F238E27FC236}">
                <a16:creationId xmlns:a16="http://schemas.microsoft.com/office/drawing/2014/main" id="{83D46196-2C4F-4BDA-534A-7652EE98CDCD}"/>
              </a:ext>
            </a:extLst>
          </p:cNvPr>
          <p:cNvSpPr>
            <a:spLocks noGrp="1"/>
          </p:cNvSpPr>
          <p:nvPr>
            <p:ph type="body" sz="quarter" idx="11"/>
          </p:nvPr>
        </p:nvSpPr>
        <p:spPr>
          <a:xfrm>
            <a:off x="399600" y="1492409"/>
            <a:ext cx="6501263" cy="4965989"/>
          </a:xfrm>
        </p:spPr>
        <p:txBody>
          <a:bodyPr>
            <a:normAutofit/>
          </a:bodyPr>
          <a:lstStyle/>
          <a:p>
            <a:pPr>
              <a:spcAft>
                <a:spcPts val="1200"/>
              </a:spcAft>
            </a:pPr>
            <a:r>
              <a:rPr lang="de-DE" b="1" dirty="0"/>
              <a:t>Unterschiede zwischen ORD und OGD:</a:t>
            </a:r>
          </a:p>
        </p:txBody>
      </p:sp>
      <p:graphicFrame>
        <p:nvGraphicFramePr>
          <p:cNvPr id="9" name="Tabelle 8">
            <a:extLst>
              <a:ext uri="{FF2B5EF4-FFF2-40B4-BE49-F238E27FC236}">
                <a16:creationId xmlns:a16="http://schemas.microsoft.com/office/drawing/2014/main" id="{C36535FC-210F-5051-76D2-ADD2A897AF54}"/>
              </a:ext>
            </a:extLst>
          </p:cNvPr>
          <p:cNvGraphicFramePr>
            <a:graphicFrameLocks noGrp="1"/>
          </p:cNvGraphicFramePr>
          <p:nvPr>
            <p:extLst>
              <p:ext uri="{D42A27DB-BD31-4B8C-83A1-F6EECF244321}">
                <p14:modId xmlns:p14="http://schemas.microsoft.com/office/powerpoint/2010/main" val="3428876384"/>
              </p:ext>
            </p:extLst>
          </p:nvPr>
        </p:nvGraphicFramePr>
        <p:xfrm>
          <a:off x="510382" y="1870075"/>
          <a:ext cx="8127999" cy="46634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559972520"/>
                    </a:ext>
                  </a:extLst>
                </a:gridCol>
                <a:gridCol w="2709333">
                  <a:extLst>
                    <a:ext uri="{9D8B030D-6E8A-4147-A177-3AD203B41FA5}">
                      <a16:colId xmlns:a16="http://schemas.microsoft.com/office/drawing/2014/main" val="3395823029"/>
                    </a:ext>
                  </a:extLst>
                </a:gridCol>
                <a:gridCol w="2709333">
                  <a:extLst>
                    <a:ext uri="{9D8B030D-6E8A-4147-A177-3AD203B41FA5}">
                      <a16:colId xmlns:a16="http://schemas.microsoft.com/office/drawing/2014/main" val="1561872213"/>
                    </a:ext>
                  </a:extLst>
                </a:gridCol>
              </a:tblGrid>
              <a:tr h="350730">
                <a:tc>
                  <a:txBody>
                    <a:bodyPr/>
                    <a:lstStyle/>
                    <a:p>
                      <a:endParaRPr lang="de-DE" dirty="0"/>
                    </a:p>
                  </a:txBody>
                  <a:tcPr/>
                </a:tc>
                <a:tc>
                  <a:txBody>
                    <a:bodyPr/>
                    <a:lstStyle/>
                    <a:p>
                      <a:r>
                        <a:rPr lang="de-DE" dirty="0"/>
                        <a:t>ORD</a:t>
                      </a:r>
                    </a:p>
                  </a:txBody>
                  <a:tcPr/>
                </a:tc>
                <a:tc>
                  <a:txBody>
                    <a:bodyPr/>
                    <a:lstStyle/>
                    <a:p>
                      <a:r>
                        <a:rPr lang="de-DE" dirty="0"/>
                        <a:t>OGD</a:t>
                      </a:r>
                    </a:p>
                  </a:txBody>
                  <a:tcPr/>
                </a:tc>
                <a:extLst>
                  <a:ext uri="{0D108BD9-81ED-4DB2-BD59-A6C34878D82A}">
                    <a16:rowId xmlns:a16="http://schemas.microsoft.com/office/drawing/2014/main" val="1196467229"/>
                  </a:ext>
                </a:extLst>
              </a:tr>
              <a:tr h="4237593">
                <a:tc>
                  <a:txBody>
                    <a:bodyPr/>
                    <a:lstStyle/>
                    <a:p>
                      <a:pPr>
                        <a:spcAft>
                          <a:spcPts val="600"/>
                        </a:spcAft>
                      </a:pPr>
                      <a:r>
                        <a:rPr lang="de-DE" dirty="0"/>
                        <a:t>Intrinsische Zielsetzungen -</a:t>
                      </a:r>
                    </a:p>
                    <a:p>
                      <a:pPr>
                        <a:spcAft>
                          <a:spcPts val="600"/>
                        </a:spcAft>
                      </a:pPr>
                      <a:r>
                        <a:rPr lang="de-DE" sz="1400" i="1" dirty="0"/>
                        <a:t>Eigenmotivation, Werte, Selbstverständnis </a:t>
                      </a:r>
                    </a:p>
                    <a:p>
                      <a:pPr>
                        <a:spcAft>
                          <a:spcPts val="600"/>
                        </a:spcAft>
                      </a:pPr>
                      <a:r>
                        <a:rPr lang="de-DE" sz="1400" dirty="0"/>
                        <a:t>(Auswahl)</a:t>
                      </a:r>
                    </a:p>
                  </a:txBody>
                  <a:tcPr/>
                </a:tc>
                <a:tc>
                  <a:txBody>
                    <a:bodyPr/>
                    <a:lstStyle/>
                    <a:p>
                      <a:pPr marL="285750" lvl="0" indent="-285750" algn="l">
                        <a:spcAft>
                          <a:spcPts val="600"/>
                        </a:spcAft>
                        <a:buFont typeface="Arial" panose="020B0604020202020204" pitchFamily="34" charset="0"/>
                        <a:buChar char="•"/>
                      </a:pPr>
                      <a:r>
                        <a:rPr lang="de-DE" sz="1600" dirty="0"/>
                        <a:t>Kodex der guten wissenschaftlichen Praxis (u. a. Reproduzierbarkeit, Nachvollziehbarkeit)</a:t>
                      </a:r>
                    </a:p>
                    <a:p>
                      <a:pPr marL="285750" lvl="0" indent="-285750" algn="l">
                        <a:spcAft>
                          <a:spcPts val="600"/>
                        </a:spcAft>
                        <a:buFont typeface="Arial" panose="020B0604020202020204" pitchFamily="34" charset="0"/>
                        <a:buChar char="•"/>
                      </a:pPr>
                      <a:r>
                        <a:rPr lang="de-DE" sz="1600" kern="1200" dirty="0">
                          <a:solidFill>
                            <a:schemeClr val="dk1"/>
                          </a:solidFill>
                          <a:latin typeface="+mn-lt"/>
                          <a:ea typeface="+mn-ea"/>
                          <a:cs typeface="+mn-cs"/>
                        </a:rPr>
                        <a:t>Wissensaustausch und Kollaboration in der Forschungsgemeinschaft</a:t>
                      </a:r>
                    </a:p>
                    <a:p>
                      <a:pPr marL="285750" lvl="0" indent="-285750" algn="l">
                        <a:spcAft>
                          <a:spcPts val="600"/>
                        </a:spcAft>
                        <a:buFont typeface="Arial" panose="020B0604020202020204" pitchFamily="34" charset="0"/>
                        <a:buChar char="•"/>
                      </a:pPr>
                      <a:r>
                        <a:rPr lang="de-DE" sz="1600" kern="1200" dirty="0">
                          <a:solidFill>
                            <a:schemeClr val="dk1"/>
                          </a:solidFill>
                          <a:latin typeface="+mn-lt"/>
                          <a:ea typeface="+mn-ea"/>
                          <a:cs typeface="+mn-cs"/>
                        </a:rPr>
                        <a:t>Ermöglichung von neuer Forschung auf Basis bestehender Daten</a:t>
                      </a:r>
                    </a:p>
                    <a:p>
                      <a:pPr marL="285750" lvl="0" indent="-285750" algn="l">
                        <a:spcAft>
                          <a:spcPts val="600"/>
                        </a:spcAft>
                        <a:buFont typeface="Arial" panose="020B0604020202020204" pitchFamily="34" charset="0"/>
                        <a:buChar char="•"/>
                      </a:pPr>
                      <a:r>
                        <a:rPr lang="de-DE" sz="1600" kern="1200" dirty="0">
                          <a:solidFill>
                            <a:schemeClr val="dk1"/>
                          </a:solidFill>
                          <a:latin typeface="+mn-lt"/>
                          <a:ea typeface="+mn-ea"/>
                          <a:cs typeface="+mn-cs"/>
                        </a:rPr>
                        <a:t>Sichtbarkeit und Reputation für Forschungsergebnisse</a:t>
                      </a:r>
                    </a:p>
                    <a:p>
                      <a:pPr marL="285750" lvl="0" indent="-285750" algn="l">
                        <a:spcAft>
                          <a:spcPts val="600"/>
                        </a:spcAft>
                        <a:buFont typeface="Arial" panose="020B0604020202020204" pitchFamily="34" charset="0"/>
                        <a:buChar char="•"/>
                      </a:pPr>
                      <a:r>
                        <a:rPr lang="de-DE" sz="1600" kern="1200" dirty="0">
                          <a:solidFill>
                            <a:schemeClr val="dk1"/>
                          </a:solidFill>
                          <a:latin typeface="+mn-lt"/>
                          <a:ea typeface="+mn-ea"/>
                          <a:cs typeface="+mn-cs"/>
                        </a:rPr>
                        <a:t>Lösung gesellschaftlicher Herausforderungen durch offene Forschung</a:t>
                      </a:r>
                    </a:p>
                  </a:txBody>
                  <a:tcPr/>
                </a:tc>
                <a:tc>
                  <a:txBody>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kern="1200" dirty="0">
                          <a:solidFill>
                            <a:schemeClr val="dk1"/>
                          </a:solidFill>
                          <a:latin typeface="+mn-lt"/>
                          <a:ea typeface="+mn-ea"/>
                          <a:cs typeface="+mn-cs"/>
                        </a:rPr>
                        <a:t>Offenheit und Bürgernähe als Bestandteil moderner Verwaltungskultur</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kern="1200" dirty="0">
                          <a:solidFill>
                            <a:schemeClr val="dk1"/>
                          </a:solidFill>
                          <a:latin typeface="+mn-lt"/>
                          <a:ea typeface="+mn-ea"/>
                          <a:cs typeface="+mn-cs"/>
                        </a:rPr>
                        <a:t>Transparenz des Verwaltungshandelns gegenüber Bürgern und Unternehmen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kern="1200" dirty="0">
                          <a:solidFill>
                            <a:schemeClr val="dk1"/>
                          </a:solidFill>
                          <a:latin typeface="+mn-lt"/>
                          <a:ea typeface="+mn-ea"/>
                          <a:cs typeface="+mn-cs"/>
                        </a:rPr>
                        <a:t>Verbesserung der öffentlichen Teilhabe und demokratischen Kontrolle</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kern="1200" dirty="0">
                          <a:solidFill>
                            <a:schemeClr val="dk1"/>
                          </a:solidFill>
                          <a:latin typeface="+mn-lt"/>
                          <a:ea typeface="+mn-ea"/>
                          <a:cs typeface="+mn-cs"/>
                        </a:rPr>
                        <a:t>Stärkung des Vertrauens in staatliche Institutionen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de-DE" sz="1600" kern="1200" dirty="0">
                          <a:solidFill>
                            <a:schemeClr val="dk1"/>
                          </a:solidFill>
                          <a:latin typeface="+mn-lt"/>
                          <a:ea typeface="+mn-ea"/>
                          <a:cs typeface="+mn-cs"/>
                        </a:rPr>
                        <a:t>Beitrag zu Innovation im öffentlichen Sektor (z. B. datengetriebene Entscheidungsfindung)</a:t>
                      </a:r>
                    </a:p>
                  </a:txBody>
                  <a:tcPr/>
                </a:tc>
                <a:extLst>
                  <a:ext uri="{0D108BD9-81ED-4DB2-BD59-A6C34878D82A}">
                    <a16:rowId xmlns:a16="http://schemas.microsoft.com/office/drawing/2014/main" val="3649739263"/>
                  </a:ext>
                </a:extLst>
              </a:tr>
            </a:tbl>
          </a:graphicData>
        </a:graphic>
      </p:graphicFrame>
      <p:sp>
        <p:nvSpPr>
          <p:cNvPr id="6" name="Herz 5">
            <a:extLst>
              <a:ext uri="{FF2B5EF4-FFF2-40B4-BE49-F238E27FC236}">
                <a16:creationId xmlns:a16="http://schemas.microsoft.com/office/drawing/2014/main" id="{BE70EFAB-30E0-01E3-CE87-9E50A5EA0F83}"/>
              </a:ext>
            </a:extLst>
          </p:cNvPr>
          <p:cNvSpPr/>
          <p:nvPr/>
        </p:nvSpPr>
        <p:spPr>
          <a:xfrm>
            <a:off x="5636419" y="5664994"/>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7" name="Herz 6">
            <a:extLst>
              <a:ext uri="{FF2B5EF4-FFF2-40B4-BE49-F238E27FC236}">
                <a16:creationId xmlns:a16="http://schemas.microsoft.com/office/drawing/2014/main" id="{16F56B1C-2024-84A6-75B5-F0C05341DC67}"/>
              </a:ext>
            </a:extLst>
          </p:cNvPr>
          <p:cNvSpPr/>
          <p:nvPr/>
        </p:nvSpPr>
        <p:spPr>
          <a:xfrm>
            <a:off x="8350251" y="5479257"/>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11" name="Textfeld 10">
            <a:extLst>
              <a:ext uri="{FF2B5EF4-FFF2-40B4-BE49-F238E27FC236}">
                <a16:creationId xmlns:a16="http://schemas.microsoft.com/office/drawing/2014/main" id="{A53E3CDD-98FD-CE5B-3250-74053D2355DF}"/>
              </a:ext>
            </a:extLst>
          </p:cNvPr>
          <p:cNvSpPr txBox="1"/>
          <p:nvPr/>
        </p:nvSpPr>
        <p:spPr>
          <a:xfrm>
            <a:off x="9356385" y="1918186"/>
            <a:ext cx="3598069" cy="630942"/>
          </a:xfrm>
          <a:prstGeom prst="rect">
            <a:avLst/>
          </a:prstGeom>
        </p:spPr>
        <p:txBody>
          <a:bodyPr wrap="square" rtlCol="0">
            <a:spAutoFit/>
          </a:bodyPr>
          <a:lstStyle/>
          <a:p>
            <a:pPr marL="285750" indent="-285750">
              <a:spcAft>
                <a:spcPts val="600"/>
              </a:spcAft>
              <a:buFont typeface="Arial" panose="020B0604020202020204" pitchFamily="34" charset="0"/>
              <a:buChar char="•"/>
            </a:pPr>
            <a:r>
              <a:rPr lang="de-DE" sz="1500" dirty="0">
                <a:solidFill>
                  <a:srgbClr val="6F6F6E"/>
                </a:solidFill>
                <a:latin typeface="Saira" panose="00000500000000000000" pitchFamily="2" charset="0"/>
              </a:rPr>
              <a:t>Nützlichkeit für KMUs</a:t>
            </a:r>
          </a:p>
          <a:p>
            <a:pPr marL="285750" indent="-285750">
              <a:spcAft>
                <a:spcPts val="600"/>
              </a:spcAft>
              <a:buFont typeface="Arial" panose="020B0604020202020204" pitchFamily="34" charset="0"/>
              <a:buChar char="•"/>
            </a:pPr>
            <a:endParaRPr lang="de-DE" sz="1500" dirty="0">
              <a:solidFill>
                <a:srgbClr val="6F6F6E"/>
              </a:solidFill>
              <a:latin typeface="Saira" panose="00000500000000000000" pitchFamily="2" charset="0"/>
            </a:endParaRPr>
          </a:p>
        </p:txBody>
      </p:sp>
      <p:sp>
        <p:nvSpPr>
          <p:cNvPr id="12" name="Herz 11">
            <a:extLst>
              <a:ext uri="{FF2B5EF4-FFF2-40B4-BE49-F238E27FC236}">
                <a16:creationId xmlns:a16="http://schemas.microsoft.com/office/drawing/2014/main" id="{EDC885E2-370D-70ED-64A4-7AC6BD7077FF}"/>
              </a:ext>
            </a:extLst>
          </p:cNvPr>
          <p:cNvSpPr/>
          <p:nvPr/>
        </p:nvSpPr>
        <p:spPr>
          <a:xfrm>
            <a:off x="9369879" y="1976481"/>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13" name="Herz 12">
            <a:extLst>
              <a:ext uri="{FF2B5EF4-FFF2-40B4-BE49-F238E27FC236}">
                <a16:creationId xmlns:a16="http://schemas.microsoft.com/office/drawing/2014/main" id="{F9A06E66-8DA2-7870-3CAA-B7CE0B83D52D}"/>
              </a:ext>
            </a:extLst>
          </p:cNvPr>
          <p:cNvSpPr/>
          <p:nvPr/>
        </p:nvSpPr>
        <p:spPr>
          <a:xfrm>
            <a:off x="5514975" y="3336131"/>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14" name="Herz 13">
            <a:extLst>
              <a:ext uri="{FF2B5EF4-FFF2-40B4-BE49-F238E27FC236}">
                <a16:creationId xmlns:a16="http://schemas.microsoft.com/office/drawing/2014/main" id="{F0BA82FE-EACA-3995-6744-D908F827D367}"/>
              </a:ext>
            </a:extLst>
          </p:cNvPr>
          <p:cNvSpPr/>
          <p:nvPr/>
        </p:nvSpPr>
        <p:spPr>
          <a:xfrm>
            <a:off x="5636419" y="4108926"/>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
        <p:nvSpPr>
          <p:cNvPr id="15" name="Herz 14">
            <a:extLst>
              <a:ext uri="{FF2B5EF4-FFF2-40B4-BE49-F238E27FC236}">
                <a16:creationId xmlns:a16="http://schemas.microsoft.com/office/drawing/2014/main" id="{176968EE-6E4A-C551-62ED-B0A6664BAF8B}"/>
              </a:ext>
            </a:extLst>
          </p:cNvPr>
          <p:cNvSpPr/>
          <p:nvPr/>
        </p:nvSpPr>
        <p:spPr>
          <a:xfrm>
            <a:off x="7848942" y="4151788"/>
            <a:ext cx="242887" cy="185737"/>
          </a:xfrm>
          <a:prstGeom prst="hear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de-DE"/>
          </a:p>
        </p:txBody>
      </p:sp>
    </p:spTree>
    <p:extLst>
      <p:ext uri="{BB962C8B-B14F-4D97-AF65-F5344CB8AC3E}">
        <p14:creationId xmlns:p14="http://schemas.microsoft.com/office/powerpoint/2010/main" val="1513446455"/>
      </p:ext>
    </p:extLst>
  </p:cSld>
  <p:clrMapOvr>
    <a:masterClrMapping/>
  </p:clrMapOvr>
</p:sld>
</file>

<file path=ppt/theme/theme1.xml><?xml version="1.0" encoding="utf-8"?>
<a:theme xmlns:a="http://schemas.openxmlformats.org/drawingml/2006/main" name="THD-Präsentation">
  <a:themeElements>
    <a:clrScheme name="THD-Farben">
      <a:dk1>
        <a:sysClr val="windowText" lastClr="000000"/>
      </a:dk1>
      <a:lt1>
        <a:sysClr val="window" lastClr="FFFFFF"/>
      </a:lt1>
      <a:dk2>
        <a:srgbClr val="44546A"/>
      </a:dk2>
      <a:lt2>
        <a:srgbClr val="E7E6E6"/>
      </a:lt2>
      <a:accent1>
        <a:srgbClr val="1A4273"/>
      </a:accent1>
      <a:accent2>
        <a:srgbClr val="009FE3"/>
      </a:accent2>
      <a:accent3>
        <a:srgbClr val="6F6F6E"/>
      </a:accent3>
      <a:accent4>
        <a:srgbClr val="DADADA"/>
      </a:accent4>
      <a:accent5>
        <a:srgbClr val="D217D7"/>
      </a:accent5>
      <a:accent6>
        <a:srgbClr val="A8A8A8"/>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dirty="0" err="1"/>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0</TotalTime>
  <Words>3395</Words>
  <Application>Microsoft Office PowerPoint</Application>
  <PresentationFormat>Breitbild</PresentationFormat>
  <Paragraphs>394</Paragraphs>
  <Slides>26</Slides>
  <Notes>25</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26</vt:i4>
      </vt:variant>
    </vt:vector>
  </HeadingPairs>
  <TitlesOfParts>
    <vt:vector size="34" baseType="lpstr">
      <vt:lpstr>Saira</vt:lpstr>
      <vt:lpstr>Calibri</vt:lpstr>
      <vt:lpstr>Daniel</vt:lpstr>
      <vt:lpstr>Segoe UI Emoji</vt:lpstr>
      <vt:lpstr>Arial</vt:lpstr>
      <vt:lpstr>Saira Medium</vt:lpstr>
      <vt:lpstr>Aptos</vt:lpstr>
      <vt:lpstr>THD-Präsentation</vt:lpstr>
      <vt:lpstr>PowerPoint-Präsentation</vt:lpstr>
      <vt:lpstr>Definitionen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Chancen für KMUs</vt:lpstr>
      <vt:lpstr>PowerPoint-Präsentation</vt:lpstr>
      <vt:lpstr>Daten finden und nutzen – in der Praxis</vt:lpstr>
      <vt:lpstr>PowerPoint-Präsentation</vt:lpstr>
      <vt:lpstr>PowerPoint-Präsentation</vt:lpstr>
      <vt:lpstr>PowerPoint-Präsentation</vt:lpstr>
      <vt:lpstr>PowerPoint-Präsentation</vt:lpstr>
      <vt:lpstr>PowerPoint-Präsentation</vt:lpstr>
      <vt:lpstr>PowerPoint-Präsentation</vt:lpstr>
      <vt:lpstr>Daten nachnutzen</vt:lpstr>
      <vt:lpstr>PowerPoint-Präsentation</vt:lpstr>
      <vt:lpstr>PowerPoint-Präsentation</vt:lpstr>
      <vt:lpstr>PowerPoint-Präsentation</vt:lpstr>
      <vt:lpstr>PowerPoint-Präsentation</vt:lpstr>
      <vt:lpstr>PowerPoint-Präsentation</vt:lpstr>
      <vt:lpstr>Fragen?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Präsentationstitel hinzufügen</dc:title>
  <dc:creator>Putnings, Markus</dc:creator>
  <cp:lastModifiedBy>Markus Putnings</cp:lastModifiedBy>
  <cp:revision>373</cp:revision>
  <dcterms:created xsi:type="dcterms:W3CDTF">2023-09-18T04:42:09Z</dcterms:created>
  <dcterms:modified xsi:type="dcterms:W3CDTF">2025-09-18T13:32:30Z</dcterms:modified>
</cp:coreProperties>
</file>